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79"/>
  </p:notesMasterIdLst>
  <p:sldIdLst>
    <p:sldId id="260" r:id="rId2"/>
    <p:sldId id="400" r:id="rId3"/>
    <p:sldId id="449" r:id="rId4"/>
    <p:sldId id="444" r:id="rId5"/>
    <p:sldId id="448" r:id="rId6"/>
    <p:sldId id="454" r:id="rId7"/>
    <p:sldId id="451" r:id="rId8"/>
    <p:sldId id="450" r:id="rId9"/>
    <p:sldId id="455" r:id="rId10"/>
    <p:sldId id="401" r:id="rId11"/>
    <p:sldId id="405" r:id="rId12"/>
    <p:sldId id="461" r:id="rId13"/>
    <p:sldId id="456" r:id="rId14"/>
    <p:sldId id="460" r:id="rId15"/>
    <p:sldId id="452" r:id="rId16"/>
    <p:sldId id="420" r:id="rId17"/>
    <p:sldId id="406" r:id="rId18"/>
    <p:sldId id="407" r:id="rId19"/>
    <p:sldId id="408" r:id="rId20"/>
    <p:sldId id="478" r:id="rId21"/>
    <p:sldId id="409" r:id="rId22"/>
    <p:sldId id="415" r:id="rId23"/>
    <p:sldId id="399" r:id="rId24"/>
    <p:sldId id="412" r:id="rId25"/>
    <p:sldId id="416" r:id="rId26"/>
    <p:sldId id="457" r:id="rId27"/>
    <p:sldId id="410" r:id="rId28"/>
    <p:sldId id="417" r:id="rId29"/>
    <p:sldId id="458" r:id="rId30"/>
    <p:sldId id="462" r:id="rId31"/>
    <p:sldId id="463" r:id="rId32"/>
    <p:sldId id="419" r:id="rId33"/>
    <p:sldId id="411" r:id="rId34"/>
    <p:sldId id="288" r:id="rId35"/>
    <p:sldId id="453" r:id="rId36"/>
    <p:sldId id="421" r:id="rId37"/>
    <p:sldId id="278" r:id="rId38"/>
    <p:sldId id="445" r:id="rId39"/>
    <p:sldId id="422" r:id="rId40"/>
    <p:sldId id="370" r:id="rId41"/>
    <p:sldId id="446" r:id="rId42"/>
    <p:sldId id="423" r:id="rId43"/>
    <p:sldId id="424" r:id="rId44"/>
    <p:sldId id="425" r:id="rId45"/>
    <p:sldId id="465" r:id="rId46"/>
    <p:sldId id="443" r:id="rId47"/>
    <p:sldId id="464" r:id="rId48"/>
    <p:sldId id="466" r:id="rId49"/>
    <p:sldId id="402" r:id="rId50"/>
    <p:sldId id="468" r:id="rId51"/>
    <p:sldId id="436" r:id="rId52"/>
    <p:sldId id="426" r:id="rId53"/>
    <p:sldId id="469" r:id="rId54"/>
    <p:sldId id="437" r:id="rId55"/>
    <p:sldId id="427" r:id="rId56"/>
    <p:sldId id="428" r:id="rId57"/>
    <p:sldId id="429" r:id="rId58"/>
    <p:sldId id="470" r:id="rId59"/>
    <p:sldId id="438" r:id="rId60"/>
    <p:sldId id="430" r:id="rId61"/>
    <p:sldId id="467" r:id="rId62"/>
    <p:sldId id="431" r:id="rId63"/>
    <p:sldId id="471" r:id="rId64"/>
    <p:sldId id="439" r:id="rId65"/>
    <p:sldId id="432" r:id="rId66"/>
    <p:sldId id="472" r:id="rId67"/>
    <p:sldId id="473" r:id="rId68"/>
    <p:sldId id="475" r:id="rId69"/>
    <p:sldId id="433" r:id="rId70"/>
    <p:sldId id="476" r:id="rId71"/>
    <p:sldId id="418" r:id="rId72"/>
    <p:sldId id="441" r:id="rId73"/>
    <p:sldId id="477" r:id="rId74"/>
    <p:sldId id="434" r:id="rId75"/>
    <p:sldId id="435" r:id="rId76"/>
    <p:sldId id="459" r:id="rId77"/>
    <p:sldId id="442" r:id="rId7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Tahoma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Tahoma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Tahoma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Tahoma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Tahoma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Tahoma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Tahoma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Tahoma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Tahoma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CC00"/>
    <a:srgbClr val="FF0000"/>
    <a:srgbClr val="66FF99"/>
    <a:srgbClr val="99FF66"/>
    <a:srgbClr val="CCFF66"/>
    <a:srgbClr val="5F5F5F"/>
    <a:srgbClr val="FE868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82948" autoAdjust="0"/>
  </p:normalViewPr>
  <p:slideViewPr>
    <p:cSldViewPr snapToGrid="0">
      <p:cViewPr varScale="1">
        <p:scale>
          <a:sx n="96" d="100"/>
          <a:sy n="96" d="100"/>
        </p:scale>
        <p:origin x="19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00C45-E06B-47CE-B180-89610EF228B3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CD224E67-42A0-4FFF-8A90-AF6B5C20EC12}">
      <dgm:prSet phldrT="[Texte]"/>
      <dgm:spPr>
        <a:solidFill>
          <a:srgbClr val="C00000"/>
        </a:solidFill>
      </dgm:spPr>
      <dgm:t>
        <a:bodyPr/>
        <a:lstStyle/>
        <a:p>
          <a:r>
            <a:rPr lang="fr-FR" b="1" dirty="0" smtClean="0"/>
            <a:t>Protéger</a:t>
          </a:r>
          <a:endParaRPr lang="fr-FR" b="1" dirty="0"/>
        </a:p>
      </dgm:t>
    </dgm:pt>
    <dgm:pt modelId="{85684ADF-0D12-48F2-BEB4-20AE9D13241D}" type="parTrans" cxnId="{3D301DA6-A3A9-4523-BD34-C9440A0213CF}">
      <dgm:prSet/>
      <dgm:spPr/>
      <dgm:t>
        <a:bodyPr/>
        <a:lstStyle/>
        <a:p>
          <a:endParaRPr lang="fr-FR"/>
        </a:p>
      </dgm:t>
    </dgm:pt>
    <dgm:pt modelId="{8C02DEA5-ADB7-4EBC-A1B6-8AC9678621E8}" type="sibTrans" cxnId="{3D301DA6-A3A9-4523-BD34-C9440A0213CF}">
      <dgm:prSet/>
      <dgm:spPr/>
      <dgm:t>
        <a:bodyPr/>
        <a:lstStyle/>
        <a:p>
          <a:endParaRPr lang="fr-FR"/>
        </a:p>
      </dgm:t>
    </dgm:pt>
    <dgm:pt modelId="{32E77FC5-05B3-4536-AD7B-18AC951C91E6}">
      <dgm:prSet phldrT="[Texte]"/>
      <dgm:spPr>
        <a:solidFill>
          <a:srgbClr val="FF0000"/>
        </a:solidFill>
      </dgm:spPr>
      <dgm:t>
        <a:bodyPr/>
        <a:lstStyle/>
        <a:p>
          <a:r>
            <a:rPr lang="fr-FR" b="1" dirty="0" smtClean="0"/>
            <a:t>Examiner</a:t>
          </a:r>
          <a:endParaRPr lang="fr-FR" b="1" dirty="0"/>
        </a:p>
      </dgm:t>
    </dgm:pt>
    <dgm:pt modelId="{60B6E345-CF90-4E9C-960E-AD233A1CA068}" type="parTrans" cxnId="{65620AF9-6B55-4E5A-81A0-C83717DFCF03}">
      <dgm:prSet/>
      <dgm:spPr/>
      <dgm:t>
        <a:bodyPr/>
        <a:lstStyle/>
        <a:p>
          <a:endParaRPr lang="fr-FR"/>
        </a:p>
      </dgm:t>
    </dgm:pt>
    <dgm:pt modelId="{6BDC7A6B-37AD-47CE-8322-D2DA32E98DA0}" type="sibTrans" cxnId="{65620AF9-6B55-4E5A-81A0-C83717DFCF03}">
      <dgm:prSet/>
      <dgm:spPr/>
      <dgm:t>
        <a:bodyPr/>
        <a:lstStyle/>
        <a:p>
          <a:endParaRPr lang="fr-FR"/>
        </a:p>
      </dgm:t>
    </dgm:pt>
    <dgm:pt modelId="{0876845F-26C7-4A7A-B038-88ACDEB9C0A6}">
      <dgm:prSet phldrT="[Texte]"/>
      <dgm:spPr>
        <a:solidFill>
          <a:srgbClr val="FF6600"/>
        </a:solidFill>
      </dgm:spPr>
      <dgm:t>
        <a:bodyPr/>
        <a:lstStyle/>
        <a:p>
          <a:r>
            <a:rPr lang="fr-FR" b="1" dirty="0" smtClean="0"/>
            <a:t>Alerter</a:t>
          </a:r>
          <a:endParaRPr lang="fr-FR" b="1" dirty="0"/>
        </a:p>
      </dgm:t>
    </dgm:pt>
    <dgm:pt modelId="{812DEDC1-4CE0-4942-BBB7-F5401645DDF7}" type="parTrans" cxnId="{442DA16B-74CA-4A5C-BF26-BD2F8B19B2DA}">
      <dgm:prSet/>
      <dgm:spPr/>
      <dgm:t>
        <a:bodyPr/>
        <a:lstStyle/>
        <a:p>
          <a:endParaRPr lang="fr-FR"/>
        </a:p>
      </dgm:t>
    </dgm:pt>
    <dgm:pt modelId="{EA478071-6A48-460A-95AA-E4900095BF57}" type="sibTrans" cxnId="{442DA16B-74CA-4A5C-BF26-BD2F8B19B2DA}">
      <dgm:prSet/>
      <dgm:spPr/>
      <dgm:t>
        <a:bodyPr/>
        <a:lstStyle/>
        <a:p>
          <a:endParaRPr lang="fr-FR"/>
        </a:p>
      </dgm:t>
    </dgm:pt>
    <dgm:pt modelId="{47FE5C2B-61B8-4567-9D38-0ECCA493F1E2}">
      <dgm:prSet phldrT="[Texte]"/>
      <dgm:spPr>
        <a:solidFill>
          <a:srgbClr val="FFCC00"/>
        </a:solidFill>
      </dgm:spPr>
      <dgm:t>
        <a:bodyPr/>
        <a:lstStyle/>
        <a:p>
          <a:r>
            <a:rPr lang="fr-FR" b="1" dirty="0" smtClean="0"/>
            <a:t>Réaliser les gestes</a:t>
          </a:r>
          <a:endParaRPr lang="fr-FR" b="1" dirty="0"/>
        </a:p>
      </dgm:t>
    </dgm:pt>
    <dgm:pt modelId="{7034B120-2A60-440A-B5F4-8F592ABE3FB5}" type="parTrans" cxnId="{A47FCE0B-550E-4BDD-A0D2-9E31F0198170}">
      <dgm:prSet/>
      <dgm:spPr/>
      <dgm:t>
        <a:bodyPr/>
        <a:lstStyle/>
        <a:p>
          <a:endParaRPr lang="fr-FR"/>
        </a:p>
      </dgm:t>
    </dgm:pt>
    <dgm:pt modelId="{6DB3BF34-CD7B-4901-B4F9-AD7D7724D2B4}" type="sibTrans" cxnId="{A47FCE0B-550E-4BDD-A0D2-9E31F0198170}">
      <dgm:prSet/>
      <dgm:spPr/>
      <dgm:t>
        <a:bodyPr/>
        <a:lstStyle/>
        <a:p>
          <a:endParaRPr lang="fr-FR"/>
        </a:p>
      </dgm:t>
    </dgm:pt>
    <dgm:pt modelId="{A40A6982-311A-4515-B40E-7C857BA8FCB8}" type="pres">
      <dgm:prSet presAssocID="{0E000C45-E06B-47CE-B180-89610EF228B3}" presName="Name0" presStyleCnt="0">
        <dgm:presLayoutVars>
          <dgm:dir/>
          <dgm:animLvl val="lvl"/>
          <dgm:resizeHandles val="exact"/>
        </dgm:presLayoutVars>
      </dgm:prSet>
      <dgm:spPr/>
    </dgm:pt>
    <dgm:pt modelId="{4423CDA3-CF6A-461A-A493-E29D13D30CC9}" type="pres">
      <dgm:prSet presAssocID="{CD224E67-42A0-4FFF-8A90-AF6B5C20EC1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A77EC-AE12-4A22-B91C-ACE6A51644CE}" type="pres">
      <dgm:prSet presAssocID="{8C02DEA5-ADB7-4EBC-A1B6-8AC9678621E8}" presName="parTxOnlySpace" presStyleCnt="0"/>
      <dgm:spPr/>
    </dgm:pt>
    <dgm:pt modelId="{BF62A606-1CDD-41A8-83A0-B51AC3CB19CC}" type="pres">
      <dgm:prSet presAssocID="{32E77FC5-05B3-4536-AD7B-18AC951C91E6}" presName="parTxOnly" presStyleLbl="node1" presStyleIdx="1" presStyleCnt="4" custLinFactX="-222" custLinFactNeighborX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1A68EE-2BF9-4102-B39F-CE44A28A24E8}" type="pres">
      <dgm:prSet presAssocID="{6BDC7A6B-37AD-47CE-8322-D2DA32E98DA0}" presName="parTxOnlySpace" presStyleCnt="0"/>
      <dgm:spPr/>
    </dgm:pt>
    <dgm:pt modelId="{4183B227-AABF-44D9-AD18-1D81C6071B95}" type="pres">
      <dgm:prSet presAssocID="{0876845F-26C7-4A7A-B038-88ACDEB9C0A6}" presName="parTxOnly" presStyleLbl="node1" presStyleIdx="2" presStyleCnt="4" custLinFactX="-9654" custLinFactNeighborX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614848-B916-47EA-B521-75936002840C}" type="pres">
      <dgm:prSet presAssocID="{EA478071-6A48-460A-95AA-E4900095BF57}" presName="parTxOnlySpace" presStyleCnt="0"/>
      <dgm:spPr/>
    </dgm:pt>
    <dgm:pt modelId="{3E6DAAF1-EA5C-44E1-B3DF-384183FEAC9A}" type="pres">
      <dgm:prSet presAssocID="{47FE5C2B-61B8-4567-9D38-0ECCA493F1E2}" presName="parTxOnly" presStyleLbl="node1" presStyleIdx="3" presStyleCnt="4" custScaleX="154801" custLinFactX="-19810" custLinFactNeighborX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5620AF9-6B55-4E5A-81A0-C83717DFCF03}" srcId="{0E000C45-E06B-47CE-B180-89610EF228B3}" destId="{32E77FC5-05B3-4536-AD7B-18AC951C91E6}" srcOrd="1" destOrd="0" parTransId="{60B6E345-CF90-4E9C-960E-AD233A1CA068}" sibTransId="{6BDC7A6B-37AD-47CE-8322-D2DA32E98DA0}"/>
    <dgm:cxn modelId="{0E40C990-D0C1-4B42-9CB8-B88B1220E967}" type="presOf" srcId="{47FE5C2B-61B8-4567-9D38-0ECCA493F1E2}" destId="{3E6DAAF1-EA5C-44E1-B3DF-384183FEAC9A}" srcOrd="0" destOrd="0" presId="urn:microsoft.com/office/officeart/2005/8/layout/chevron1"/>
    <dgm:cxn modelId="{62AA06EA-3BDF-42CF-A87A-74EBB07967E1}" type="presOf" srcId="{CD224E67-42A0-4FFF-8A90-AF6B5C20EC12}" destId="{4423CDA3-CF6A-461A-A493-E29D13D30CC9}" srcOrd="0" destOrd="0" presId="urn:microsoft.com/office/officeart/2005/8/layout/chevron1"/>
    <dgm:cxn modelId="{3D301DA6-A3A9-4523-BD34-C9440A0213CF}" srcId="{0E000C45-E06B-47CE-B180-89610EF228B3}" destId="{CD224E67-42A0-4FFF-8A90-AF6B5C20EC12}" srcOrd="0" destOrd="0" parTransId="{85684ADF-0D12-48F2-BEB4-20AE9D13241D}" sibTransId="{8C02DEA5-ADB7-4EBC-A1B6-8AC9678621E8}"/>
    <dgm:cxn modelId="{926CDC80-097C-4858-9FC1-1941CC9E3161}" type="presOf" srcId="{0E000C45-E06B-47CE-B180-89610EF228B3}" destId="{A40A6982-311A-4515-B40E-7C857BA8FCB8}" srcOrd="0" destOrd="0" presId="urn:microsoft.com/office/officeart/2005/8/layout/chevron1"/>
    <dgm:cxn modelId="{7C444333-F53B-4B0A-9711-4A2472F50B27}" type="presOf" srcId="{32E77FC5-05B3-4536-AD7B-18AC951C91E6}" destId="{BF62A606-1CDD-41A8-83A0-B51AC3CB19CC}" srcOrd="0" destOrd="0" presId="urn:microsoft.com/office/officeart/2005/8/layout/chevron1"/>
    <dgm:cxn modelId="{A47FCE0B-550E-4BDD-A0D2-9E31F0198170}" srcId="{0E000C45-E06B-47CE-B180-89610EF228B3}" destId="{47FE5C2B-61B8-4567-9D38-0ECCA493F1E2}" srcOrd="3" destOrd="0" parTransId="{7034B120-2A60-440A-B5F4-8F592ABE3FB5}" sibTransId="{6DB3BF34-CD7B-4901-B4F9-AD7D7724D2B4}"/>
    <dgm:cxn modelId="{442DA16B-74CA-4A5C-BF26-BD2F8B19B2DA}" srcId="{0E000C45-E06B-47CE-B180-89610EF228B3}" destId="{0876845F-26C7-4A7A-B038-88ACDEB9C0A6}" srcOrd="2" destOrd="0" parTransId="{812DEDC1-4CE0-4942-BBB7-F5401645DDF7}" sibTransId="{EA478071-6A48-460A-95AA-E4900095BF57}"/>
    <dgm:cxn modelId="{ED51AB21-E0C9-4D92-9BB1-00A27A45ED18}" type="presOf" srcId="{0876845F-26C7-4A7A-B038-88ACDEB9C0A6}" destId="{4183B227-AABF-44D9-AD18-1D81C6071B95}" srcOrd="0" destOrd="0" presId="urn:microsoft.com/office/officeart/2005/8/layout/chevron1"/>
    <dgm:cxn modelId="{FE2C6DA0-F0CE-4E80-9A7E-014069D081D4}" type="presParOf" srcId="{A40A6982-311A-4515-B40E-7C857BA8FCB8}" destId="{4423CDA3-CF6A-461A-A493-E29D13D30CC9}" srcOrd="0" destOrd="0" presId="urn:microsoft.com/office/officeart/2005/8/layout/chevron1"/>
    <dgm:cxn modelId="{A3F26D1D-FEDC-40AD-9E69-8544602FD570}" type="presParOf" srcId="{A40A6982-311A-4515-B40E-7C857BA8FCB8}" destId="{463A77EC-AE12-4A22-B91C-ACE6A51644CE}" srcOrd="1" destOrd="0" presId="urn:microsoft.com/office/officeart/2005/8/layout/chevron1"/>
    <dgm:cxn modelId="{D4C9DDDD-D5D0-4261-AF85-0CAA85AAB96D}" type="presParOf" srcId="{A40A6982-311A-4515-B40E-7C857BA8FCB8}" destId="{BF62A606-1CDD-41A8-83A0-B51AC3CB19CC}" srcOrd="2" destOrd="0" presId="urn:microsoft.com/office/officeart/2005/8/layout/chevron1"/>
    <dgm:cxn modelId="{4E6A90EA-AB35-4229-BA8A-06E40A8F7E0A}" type="presParOf" srcId="{A40A6982-311A-4515-B40E-7C857BA8FCB8}" destId="{DE1A68EE-2BF9-4102-B39F-CE44A28A24E8}" srcOrd="3" destOrd="0" presId="urn:microsoft.com/office/officeart/2005/8/layout/chevron1"/>
    <dgm:cxn modelId="{C1D622E1-B90E-4BA6-B7F1-B6BF961527F2}" type="presParOf" srcId="{A40A6982-311A-4515-B40E-7C857BA8FCB8}" destId="{4183B227-AABF-44D9-AD18-1D81C6071B95}" srcOrd="4" destOrd="0" presId="urn:microsoft.com/office/officeart/2005/8/layout/chevron1"/>
    <dgm:cxn modelId="{11E430BB-1D7E-4D97-A889-7ABEF42D1CC8}" type="presParOf" srcId="{A40A6982-311A-4515-B40E-7C857BA8FCB8}" destId="{4B614848-B916-47EA-B521-75936002840C}" srcOrd="5" destOrd="0" presId="urn:microsoft.com/office/officeart/2005/8/layout/chevron1"/>
    <dgm:cxn modelId="{BA86CE29-D843-47ED-9252-5FBCCF28F46E}" type="presParOf" srcId="{A40A6982-311A-4515-B40E-7C857BA8FCB8}" destId="{3E6DAAF1-EA5C-44E1-B3DF-384183FEAC9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000C45-E06B-47CE-B180-89610EF228B3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CD224E67-42A0-4FFF-8A90-AF6B5C20EC12}">
      <dgm:prSet phldrT="[Texte]"/>
      <dgm:spPr>
        <a:solidFill>
          <a:srgbClr val="C00000"/>
        </a:solidFill>
      </dgm:spPr>
      <dgm:t>
        <a:bodyPr/>
        <a:lstStyle/>
        <a:p>
          <a:r>
            <a:rPr lang="fr-FR" b="1" dirty="0" smtClean="0"/>
            <a:t>Protéger</a:t>
          </a:r>
          <a:endParaRPr lang="fr-FR" b="1" dirty="0"/>
        </a:p>
      </dgm:t>
    </dgm:pt>
    <dgm:pt modelId="{85684ADF-0D12-48F2-BEB4-20AE9D13241D}" type="parTrans" cxnId="{3D301DA6-A3A9-4523-BD34-C9440A0213CF}">
      <dgm:prSet/>
      <dgm:spPr/>
      <dgm:t>
        <a:bodyPr/>
        <a:lstStyle/>
        <a:p>
          <a:endParaRPr lang="fr-FR"/>
        </a:p>
      </dgm:t>
    </dgm:pt>
    <dgm:pt modelId="{8C02DEA5-ADB7-4EBC-A1B6-8AC9678621E8}" type="sibTrans" cxnId="{3D301DA6-A3A9-4523-BD34-C9440A0213CF}">
      <dgm:prSet/>
      <dgm:spPr/>
      <dgm:t>
        <a:bodyPr/>
        <a:lstStyle/>
        <a:p>
          <a:endParaRPr lang="fr-FR"/>
        </a:p>
      </dgm:t>
    </dgm:pt>
    <dgm:pt modelId="{32E77FC5-05B3-4536-AD7B-18AC951C91E6}">
      <dgm:prSet phldrT="[Texte]"/>
      <dgm:spPr>
        <a:solidFill>
          <a:srgbClr val="FF0000"/>
        </a:solidFill>
      </dgm:spPr>
      <dgm:t>
        <a:bodyPr/>
        <a:lstStyle/>
        <a:p>
          <a:r>
            <a:rPr lang="fr-FR" b="1" dirty="0" smtClean="0"/>
            <a:t>Examiner</a:t>
          </a:r>
          <a:endParaRPr lang="fr-FR" b="1" dirty="0"/>
        </a:p>
      </dgm:t>
    </dgm:pt>
    <dgm:pt modelId="{60B6E345-CF90-4E9C-960E-AD233A1CA068}" type="parTrans" cxnId="{65620AF9-6B55-4E5A-81A0-C83717DFCF03}">
      <dgm:prSet/>
      <dgm:spPr/>
      <dgm:t>
        <a:bodyPr/>
        <a:lstStyle/>
        <a:p>
          <a:endParaRPr lang="fr-FR"/>
        </a:p>
      </dgm:t>
    </dgm:pt>
    <dgm:pt modelId="{6BDC7A6B-37AD-47CE-8322-D2DA32E98DA0}" type="sibTrans" cxnId="{65620AF9-6B55-4E5A-81A0-C83717DFCF03}">
      <dgm:prSet/>
      <dgm:spPr/>
      <dgm:t>
        <a:bodyPr/>
        <a:lstStyle/>
        <a:p>
          <a:endParaRPr lang="fr-FR"/>
        </a:p>
      </dgm:t>
    </dgm:pt>
    <dgm:pt modelId="{0876845F-26C7-4A7A-B038-88ACDEB9C0A6}">
      <dgm:prSet phldrT="[Texte]"/>
      <dgm:spPr>
        <a:solidFill>
          <a:srgbClr val="FF6600"/>
        </a:solidFill>
      </dgm:spPr>
      <dgm:t>
        <a:bodyPr/>
        <a:lstStyle/>
        <a:p>
          <a:r>
            <a:rPr lang="fr-FR" b="1" dirty="0" smtClean="0"/>
            <a:t>Alerter</a:t>
          </a:r>
          <a:endParaRPr lang="fr-FR" b="1" dirty="0"/>
        </a:p>
      </dgm:t>
    </dgm:pt>
    <dgm:pt modelId="{812DEDC1-4CE0-4942-BBB7-F5401645DDF7}" type="parTrans" cxnId="{442DA16B-74CA-4A5C-BF26-BD2F8B19B2DA}">
      <dgm:prSet/>
      <dgm:spPr/>
      <dgm:t>
        <a:bodyPr/>
        <a:lstStyle/>
        <a:p>
          <a:endParaRPr lang="fr-FR"/>
        </a:p>
      </dgm:t>
    </dgm:pt>
    <dgm:pt modelId="{EA478071-6A48-460A-95AA-E4900095BF57}" type="sibTrans" cxnId="{442DA16B-74CA-4A5C-BF26-BD2F8B19B2DA}">
      <dgm:prSet/>
      <dgm:spPr/>
      <dgm:t>
        <a:bodyPr/>
        <a:lstStyle/>
        <a:p>
          <a:endParaRPr lang="fr-FR"/>
        </a:p>
      </dgm:t>
    </dgm:pt>
    <dgm:pt modelId="{47FE5C2B-61B8-4567-9D38-0ECCA493F1E2}">
      <dgm:prSet phldrT="[Texte]"/>
      <dgm:spPr>
        <a:solidFill>
          <a:srgbClr val="FFCC00"/>
        </a:solidFill>
      </dgm:spPr>
      <dgm:t>
        <a:bodyPr/>
        <a:lstStyle/>
        <a:p>
          <a:r>
            <a:rPr lang="fr-FR" b="1" dirty="0" smtClean="0"/>
            <a:t>Réaliser les gestes</a:t>
          </a:r>
          <a:endParaRPr lang="fr-FR" b="1" dirty="0"/>
        </a:p>
      </dgm:t>
    </dgm:pt>
    <dgm:pt modelId="{7034B120-2A60-440A-B5F4-8F592ABE3FB5}" type="parTrans" cxnId="{A47FCE0B-550E-4BDD-A0D2-9E31F0198170}">
      <dgm:prSet/>
      <dgm:spPr/>
      <dgm:t>
        <a:bodyPr/>
        <a:lstStyle/>
        <a:p>
          <a:endParaRPr lang="fr-FR"/>
        </a:p>
      </dgm:t>
    </dgm:pt>
    <dgm:pt modelId="{6DB3BF34-CD7B-4901-B4F9-AD7D7724D2B4}" type="sibTrans" cxnId="{A47FCE0B-550E-4BDD-A0D2-9E31F0198170}">
      <dgm:prSet/>
      <dgm:spPr/>
      <dgm:t>
        <a:bodyPr/>
        <a:lstStyle/>
        <a:p>
          <a:endParaRPr lang="fr-FR"/>
        </a:p>
      </dgm:t>
    </dgm:pt>
    <dgm:pt modelId="{A40A6982-311A-4515-B40E-7C857BA8FCB8}" type="pres">
      <dgm:prSet presAssocID="{0E000C45-E06B-47CE-B180-89610EF228B3}" presName="Name0" presStyleCnt="0">
        <dgm:presLayoutVars>
          <dgm:dir/>
          <dgm:animLvl val="lvl"/>
          <dgm:resizeHandles val="exact"/>
        </dgm:presLayoutVars>
      </dgm:prSet>
      <dgm:spPr/>
    </dgm:pt>
    <dgm:pt modelId="{4423CDA3-CF6A-461A-A493-E29D13D30CC9}" type="pres">
      <dgm:prSet presAssocID="{CD224E67-42A0-4FFF-8A90-AF6B5C20EC1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A77EC-AE12-4A22-B91C-ACE6A51644CE}" type="pres">
      <dgm:prSet presAssocID="{8C02DEA5-ADB7-4EBC-A1B6-8AC9678621E8}" presName="parTxOnlySpace" presStyleCnt="0"/>
      <dgm:spPr/>
    </dgm:pt>
    <dgm:pt modelId="{BF62A606-1CDD-41A8-83A0-B51AC3CB19CC}" type="pres">
      <dgm:prSet presAssocID="{32E77FC5-05B3-4536-AD7B-18AC951C91E6}" presName="parTxOnly" presStyleLbl="node1" presStyleIdx="1" presStyleCnt="4" custLinFactX="-222" custLinFactNeighborX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1A68EE-2BF9-4102-B39F-CE44A28A24E8}" type="pres">
      <dgm:prSet presAssocID="{6BDC7A6B-37AD-47CE-8322-D2DA32E98DA0}" presName="parTxOnlySpace" presStyleCnt="0"/>
      <dgm:spPr/>
    </dgm:pt>
    <dgm:pt modelId="{4183B227-AABF-44D9-AD18-1D81C6071B95}" type="pres">
      <dgm:prSet presAssocID="{0876845F-26C7-4A7A-B038-88ACDEB9C0A6}" presName="parTxOnly" presStyleLbl="node1" presStyleIdx="2" presStyleCnt="4" custLinFactX="-9654" custLinFactNeighborX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614848-B916-47EA-B521-75936002840C}" type="pres">
      <dgm:prSet presAssocID="{EA478071-6A48-460A-95AA-E4900095BF57}" presName="parTxOnlySpace" presStyleCnt="0"/>
      <dgm:spPr/>
    </dgm:pt>
    <dgm:pt modelId="{3E6DAAF1-EA5C-44E1-B3DF-384183FEAC9A}" type="pres">
      <dgm:prSet presAssocID="{47FE5C2B-61B8-4567-9D38-0ECCA493F1E2}" presName="parTxOnly" presStyleLbl="node1" presStyleIdx="3" presStyleCnt="4" custScaleX="154801" custLinFactX="-19810" custLinFactNeighborX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1BCC3F5-C289-4DE4-8BB0-1C5B9769784F}" type="presOf" srcId="{0876845F-26C7-4A7A-B038-88ACDEB9C0A6}" destId="{4183B227-AABF-44D9-AD18-1D81C6071B95}" srcOrd="0" destOrd="0" presId="urn:microsoft.com/office/officeart/2005/8/layout/chevron1"/>
    <dgm:cxn modelId="{7A1463EE-A6EA-4B21-B358-D236D3FBD177}" type="presOf" srcId="{32E77FC5-05B3-4536-AD7B-18AC951C91E6}" destId="{BF62A606-1CDD-41A8-83A0-B51AC3CB19CC}" srcOrd="0" destOrd="0" presId="urn:microsoft.com/office/officeart/2005/8/layout/chevron1"/>
    <dgm:cxn modelId="{096C0885-5F83-428C-BA1C-5A20600DA051}" type="presOf" srcId="{CD224E67-42A0-4FFF-8A90-AF6B5C20EC12}" destId="{4423CDA3-CF6A-461A-A493-E29D13D30CC9}" srcOrd="0" destOrd="0" presId="urn:microsoft.com/office/officeart/2005/8/layout/chevron1"/>
    <dgm:cxn modelId="{ACCF03B1-F24E-4D2C-9D97-E38E8FB9AE56}" type="presOf" srcId="{0E000C45-E06B-47CE-B180-89610EF228B3}" destId="{A40A6982-311A-4515-B40E-7C857BA8FCB8}" srcOrd="0" destOrd="0" presId="urn:microsoft.com/office/officeart/2005/8/layout/chevron1"/>
    <dgm:cxn modelId="{442DA16B-74CA-4A5C-BF26-BD2F8B19B2DA}" srcId="{0E000C45-E06B-47CE-B180-89610EF228B3}" destId="{0876845F-26C7-4A7A-B038-88ACDEB9C0A6}" srcOrd="2" destOrd="0" parTransId="{812DEDC1-4CE0-4942-BBB7-F5401645DDF7}" sibTransId="{EA478071-6A48-460A-95AA-E4900095BF57}"/>
    <dgm:cxn modelId="{3D301DA6-A3A9-4523-BD34-C9440A0213CF}" srcId="{0E000C45-E06B-47CE-B180-89610EF228B3}" destId="{CD224E67-42A0-4FFF-8A90-AF6B5C20EC12}" srcOrd="0" destOrd="0" parTransId="{85684ADF-0D12-48F2-BEB4-20AE9D13241D}" sibTransId="{8C02DEA5-ADB7-4EBC-A1B6-8AC9678621E8}"/>
    <dgm:cxn modelId="{65620AF9-6B55-4E5A-81A0-C83717DFCF03}" srcId="{0E000C45-E06B-47CE-B180-89610EF228B3}" destId="{32E77FC5-05B3-4536-AD7B-18AC951C91E6}" srcOrd="1" destOrd="0" parTransId="{60B6E345-CF90-4E9C-960E-AD233A1CA068}" sibTransId="{6BDC7A6B-37AD-47CE-8322-D2DA32E98DA0}"/>
    <dgm:cxn modelId="{A422F4F0-8B69-48F6-87DD-5727DD87EFDD}" type="presOf" srcId="{47FE5C2B-61B8-4567-9D38-0ECCA493F1E2}" destId="{3E6DAAF1-EA5C-44E1-B3DF-384183FEAC9A}" srcOrd="0" destOrd="0" presId="urn:microsoft.com/office/officeart/2005/8/layout/chevron1"/>
    <dgm:cxn modelId="{A47FCE0B-550E-4BDD-A0D2-9E31F0198170}" srcId="{0E000C45-E06B-47CE-B180-89610EF228B3}" destId="{47FE5C2B-61B8-4567-9D38-0ECCA493F1E2}" srcOrd="3" destOrd="0" parTransId="{7034B120-2A60-440A-B5F4-8F592ABE3FB5}" sibTransId="{6DB3BF34-CD7B-4901-B4F9-AD7D7724D2B4}"/>
    <dgm:cxn modelId="{69433205-63C8-4291-92BE-DC2EF9C3090B}" type="presParOf" srcId="{A40A6982-311A-4515-B40E-7C857BA8FCB8}" destId="{4423CDA3-CF6A-461A-A493-E29D13D30CC9}" srcOrd="0" destOrd="0" presId="urn:microsoft.com/office/officeart/2005/8/layout/chevron1"/>
    <dgm:cxn modelId="{EB3B81E3-4EF6-48B5-9178-E97F2E7BA156}" type="presParOf" srcId="{A40A6982-311A-4515-B40E-7C857BA8FCB8}" destId="{463A77EC-AE12-4A22-B91C-ACE6A51644CE}" srcOrd="1" destOrd="0" presId="urn:microsoft.com/office/officeart/2005/8/layout/chevron1"/>
    <dgm:cxn modelId="{A94F89E5-2380-4AC6-867F-074990D7C584}" type="presParOf" srcId="{A40A6982-311A-4515-B40E-7C857BA8FCB8}" destId="{BF62A606-1CDD-41A8-83A0-B51AC3CB19CC}" srcOrd="2" destOrd="0" presId="urn:microsoft.com/office/officeart/2005/8/layout/chevron1"/>
    <dgm:cxn modelId="{159796B4-9B20-4520-A257-479457845E72}" type="presParOf" srcId="{A40A6982-311A-4515-B40E-7C857BA8FCB8}" destId="{DE1A68EE-2BF9-4102-B39F-CE44A28A24E8}" srcOrd="3" destOrd="0" presId="urn:microsoft.com/office/officeart/2005/8/layout/chevron1"/>
    <dgm:cxn modelId="{E4E604CD-CC61-47BF-BE4D-14D6A57889E2}" type="presParOf" srcId="{A40A6982-311A-4515-B40E-7C857BA8FCB8}" destId="{4183B227-AABF-44D9-AD18-1D81C6071B95}" srcOrd="4" destOrd="0" presId="urn:microsoft.com/office/officeart/2005/8/layout/chevron1"/>
    <dgm:cxn modelId="{02953F3C-33DE-4873-BAF0-9661CD81E1D2}" type="presParOf" srcId="{A40A6982-311A-4515-B40E-7C857BA8FCB8}" destId="{4B614848-B916-47EA-B521-75936002840C}" srcOrd="5" destOrd="0" presId="urn:microsoft.com/office/officeart/2005/8/layout/chevron1"/>
    <dgm:cxn modelId="{FC82309A-ABB3-47AF-8673-BBA9393DACEB}" type="presParOf" srcId="{A40A6982-311A-4515-B40E-7C857BA8FCB8}" destId="{3E6DAAF1-EA5C-44E1-B3DF-384183FEAC9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000C45-E06B-47CE-B180-89610EF228B3}" type="doc">
      <dgm:prSet loTypeId="urn:microsoft.com/office/officeart/2005/8/layout/chevron1" loCatId="process" qsTypeId="urn:microsoft.com/office/officeart/2005/8/quickstyle/simple1" qsCatId="simple" csTypeId="urn:microsoft.com/office/officeart/2005/8/colors/accent2_4" csCatId="accent2" phldr="1"/>
      <dgm:spPr/>
    </dgm:pt>
    <dgm:pt modelId="{CD224E67-42A0-4FFF-8A90-AF6B5C20EC12}">
      <dgm:prSet phldrT="[Texte]"/>
      <dgm:spPr>
        <a:solidFill>
          <a:srgbClr val="C00000"/>
        </a:solidFill>
      </dgm:spPr>
      <dgm:t>
        <a:bodyPr/>
        <a:lstStyle/>
        <a:p>
          <a:r>
            <a:rPr lang="fr-FR" b="1" dirty="0" smtClean="0"/>
            <a:t>Protéger</a:t>
          </a:r>
          <a:endParaRPr lang="fr-FR" b="1" dirty="0"/>
        </a:p>
      </dgm:t>
    </dgm:pt>
    <dgm:pt modelId="{85684ADF-0D12-48F2-BEB4-20AE9D13241D}" type="parTrans" cxnId="{3D301DA6-A3A9-4523-BD34-C9440A0213CF}">
      <dgm:prSet/>
      <dgm:spPr/>
      <dgm:t>
        <a:bodyPr/>
        <a:lstStyle/>
        <a:p>
          <a:endParaRPr lang="fr-FR"/>
        </a:p>
      </dgm:t>
    </dgm:pt>
    <dgm:pt modelId="{8C02DEA5-ADB7-4EBC-A1B6-8AC9678621E8}" type="sibTrans" cxnId="{3D301DA6-A3A9-4523-BD34-C9440A0213CF}">
      <dgm:prSet/>
      <dgm:spPr/>
      <dgm:t>
        <a:bodyPr/>
        <a:lstStyle/>
        <a:p>
          <a:endParaRPr lang="fr-FR"/>
        </a:p>
      </dgm:t>
    </dgm:pt>
    <dgm:pt modelId="{32E77FC5-05B3-4536-AD7B-18AC951C91E6}">
      <dgm:prSet phldrT="[Texte]"/>
      <dgm:spPr>
        <a:solidFill>
          <a:srgbClr val="FF0000"/>
        </a:solidFill>
      </dgm:spPr>
      <dgm:t>
        <a:bodyPr/>
        <a:lstStyle/>
        <a:p>
          <a:r>
            <a:rPr lang="fr-FR" b="1" dirty="0" smtClean="0"/>
            <a:t>Examiner</a:t>
          </a:r>
          <a:endParaRPr lang="fr-FR" b="1" dirty="0"/>
        </a:p>
      </dgm:t>
    </dgm:pt>
    <dgm:pt modelId="{60B6E345-CF90-4E9C-960E-AD233A1CA068}" type="parTrans" cxnId="{65620AF9-6B55-4E5A-81A0-C83717DFCF03}">
      <dgm:prSet/>
      <dgm:spPr/>
      <dgm:t>
        <a:bodyPr/>
        <a:lstStyle/>
        <a:p>
          <a:endParaRPr lang="fr-FR"/>
        </a:p>
      </dgm:t>
    </dgm:pt>
    <dgm:pt modelId="{6BDC7A6B-37AD-47CE-8322-D2DA32E98DA0}" type="sibTrans" cxnId="{65620AF9-6B55-4E5A-81A0-C83717DFCF03}">
      <dgm:prSet/>
      <dgm:spPr/>
      <dgm:t>
        <a:bodyPr/>
        <a:lstStyle/>
        <a:p>
          <a:endParaRPr lang="fr-FR"/>
        </a:p>
      </dgm:t>
    </dgm:pt>
    <dgm:pt modelId="{0876845F-26C7-4A7A-B038-88ACDEB9C0A6}">
      <dgm:prSet phldrT="[Texte]"/>
      <dgm:spPr>
        <a:solidFill>
          <a:srgbClr val="FF6600"/>
        </a:solidFill>
      </dgm:spPr>
      <dgm:t>
        <a:bodyPr/>
        <a:lstStyle/>
        <a:p>
          <a:r>
            <a:rPr lang="fr-FR" b="1" dirty="0" smtClean="0"/>
            <a:t>Alerter</a:t>
          </a:r>
          <a:endParaRPr lang="fr-FR" b="1" dirty="0"/>
        </a:p>
      </dgm:t>
    </dgm:pt>
    <dgm:pt modelId="{812DEDC1-4CE0-4942-BBB7-F5401645DDF7}" type="parTrans" cxnId="{442DA16B-74CA-4A5C-BF26-BD2F8B19B2DA}">
      <dgm:prSet/>
      <dgm:spPr/>
      <dgm:t>
        <a:bodyPr/>
        <a:lstStyle/>
        <a:p>
          <a:endParaRPr lang="fr-FR"/>
        </a:p>
      </dgm:t>
    </dgm:pt>
    <dgm:pt modelId="{EA478071-6A48-460A-95AA-E4900095BF57}" type="sibTrans" cxnId="{442DA16B-74CA-4A5C-BF26-BD2F8B19B2DA}">
      <dgm:prSet/>
      <dgm:spPr/>
      <dgm:t>
        <a:bodyPr/>
        <a:lstStyle/>
        <a:p>
          <a:endParaRPr lang="fr-FR"/>
        </a:p>
      </dgm:t>
    </dgm:pt>
    <dgm:pt modelId="{47FE5C2B-61B8-4567-9D38-0ECCA493F1E2}">
      <dgm:prSet phldrT="[Texte]"/>
      <dgm:spPr>
        <a:solidFill>
          <a:srgbClr val="FFCC00"/>
        </a:solidFill>
      </dgm:spPr>
      <dgm:t>
        <a:bodyPr/>
        <a:lstStyle/>
        <a:p>
          <a:r>
            <a:rPr lang="fr-FR" b="1" dirty="0" smtClean="0"/>
            <a:t>Réaliser les gestes</a:t>
          </a:r>
          <a:endParaRPr lang="fr-FR" b="1" dirty="0"/>
        </a:p>
      </dgm:t>
    </dgm:pt>
    <dgm:pt modelId="{7034B120-2A60-440A-B5F4-8F592ABE3FB5}" type="parTrans" cxnId="{A47FCE0B-550E-4BDD-A0D2-9E31F0198170}">
      <dgm:prSet/>
      <dgm:spPr/>
      <dgm:t>
        <a:bodyPr/>
        <a:lstStyle/>
        <a:p>
          <a:endParaRPr lang="fr-FR"/>
        </a:p>
      </dgm:t>
    </dgm:pt>
    <dgm:pt modelId="{6DB3BF34-CD7B-4901-B4F9-AD7D7724D2B4}" type="sibTrans" cxnId="{A47FCE0B-550E-4BDD-A0D2-9E31F0198170}">
      <dgm:prSet/>
      <dgm:spPr/>
      <dgm:t>
        <a:bodyPr/>
        <a:lstStyle/>
        <a:p>
          <a:endParaRPr lang="fr-FR"/>
        </a:p>
      </dgm:t>
    </dgm:pt>
    <dgm:pt modelId="{A40A6982-311A-4515-B40E-7C857BA8FCB8}" type="pres">
      <dgm:prSet presAssocID="{0E000C45-E06B-47CE-B180-89610EF228B3}" presName="Name0" presStyleCnt="0">
        <dgm:presLayoutVars>
          <dgm:dir/>
          <dgm:animLvl val="lvl"/>
          <dgm:resizeHandles val="exact"/>
        </dgm:presLayoutVars>
      </dgm:prSet>
      <dgm:spPr/>
    </dgm:pt>
    <dgm:pt modelId="{4423CDA3-CF6A-461A-A493-E29D13D30CC9}" type="pres">
      <dgm:prSet presAssocID="{CD224E67-42A0-4FFF-8A90-AF6B5C20EC1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A77EC-AE12-4A22-B91C-ACE6A51644CE}" type="pres">
      <dgm:prSet presAssocID="{8C02DEA5-ADB7-4EBC-A1B6-8AC9678621E8}" presName="parTxOnlySpace" presStyleCnt="0"/>
      <dgm:spPr/>
    </dgm:pt>
    <dgm:pt modelId="{BF62A606-1CDD-41A8-83A0-B51AC3CB19CC}" type="pres">
      <dgm:prSet presAssocID="{32E77FC5-05B3-4536-AD7B-18AC951C91E6}" presName="parTxOnly" presStyleLbl="node1" presStyleIdx="1" presStyleCnt="4" custLinFactX="-222" custLinFactNeighborX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1A68EE-2BF9-4102-B39F-CE44A28A24E8}" type="pres">
      <dgm:prSet presAssocID="{6BDC7A6B-37AD-47CE-8322-D2DA32E98DA0}" presName="parTxOnlySpace" presStyleCnt="0"/>
      <dgm:spPr/>
    </dgm:pt>
    <dgm:pt modelId="{4183B227-AABF-44D9-AD18-1D81C6071B95}" type="pres">
      <dgm:prSet presAssocID="{0876845F-26C7-4A7A-B038-88ACDEB9C0A6}" presName="parTxOnly" presStyleLbl="node1" presStyleIdx="2" presStyleCnt="4" custLinFactX="-9654" custLinFactNeighborX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614848-B916-47EA-B521-75936002840C}" type="pres">
      <dgm:prSet presAssocID="{EA478071-6A48-460A-95AA-E4900095BF57}" presName="parTxOnlySpace" presStyleCnt="0"/>
      <dgm:spPr/>
    </dgm:pt>
    <dgm:pt modelId="{3E6DAAF1-EA5C-44E1-B3DF-384183FEAC9A}" type="pres">
      <dgm:prSet presAssocID="{47FE5C2B-61B8-4567-9D38-0ECCA493F1E2}" presName="parTxOnly" presStyleLbl="node1" presStyleIdx="3" presStyleCnt="4" custScaleX="154801" custLinFactX="-19810" custLinFactNeighborX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84B573A-D77B-4FDC-A3B9-B1345DE94F8C}" type="presOf" srcId="{0E000C45-E06B-47CE-B180-89610EF228B3}" destId="{A40A6982-311A-4515-B40E-7C857BA8FCB8}" srcOrd="0" destOrd="0" presId="urn:microsoft.com/office/officeart/2005/8/layout/chevron1"/>
    <dgm:cxn modelId="{442DA16B-74CA-4A5C-BF26-BD2F8B19B2DA}" srcId="{0E000C45-E06B-47CE-B180-89610EF228B3}" destId="{0876845F-26C7-4A7A-B038-88ACDEB9C0A6}" srcOrd="2" destOrd="0" parTransId="{812DEDC1-4CE0-4942-BBB7-F5401645DDF7}" sibTransId="{EA478071-6A48-460A-95AA-E4900095BF57}"/>
    <dgm:cxn modelId="{3D301DA6-A3A9-4523-BD34-C9440A0213CF}" srcId="{0E000C45-E06B-47CE-B180-89610EF228B3}" destId="{CD224E67-42A0-4FFF-8A90-AF6B5C20EC12}" srcOrd="0" destOrd="0" parTransId="{85684ADF-0D12-48F2-BEB4-20AE9D13241D}" sibTransId="{8C02DEA5-ADB7-4EBC-A1B6-8AC9678621E8}"/>
    <dgm:cxn modelId="{65620AF9-6B55-4E5A-81A0-C83717DFCF03}" srcId="{0E000C45-E06B-47CE-B180-89610EF228B3}" destId="{32E77FC5-05B3-4536-AD7B-18AC951C91E6}" srcOrd="1" destOrd="0" parTransId="{60B6E345-CF90-4E9C-960E-AD233A1CA068}" sibTransId="{6BDC7A6B-37AD-47CE-8322-D2DA32E98DA0}"/>
    <dgm:cxn modelId="{567D060F-3F65-4386-BF32-804B7B58EA51}" type="presOf" srcId="{47FE5C2B-61B8-4567-9D38-0ECCA493F1E2}" destId="{3E6DAAF1-EA5C-44E1-B3DF-384183FEAC9A}" srcOrd="0" destOrd="0" presId="urn:microsoft.com/office/officeart/2005/8/layout/chevron1"/>
    <dgm:cxn modelId="{78096500-2B46-42F7-9466-499FF6F09152}" type="presOf" srcId="{0876845F-26C7-4A7A-B038-88ACDEB9C0A6}" destId="{4183B227-AABF-44D9-AD18-1D81C6071B95}" srcOrd="0" destOrd="0" presId="urn:microsoft.com/office/officeart/2005/8/layout/chevron1"/>
    <dgm:cxn modelId="{39D7097D-DF0F-4967-89C5-529F19352000}" type="presOf" srcId="{CD224E67-42A0-4FFF-8A90-AF6B5C20EC12}" destId="{4423CDA3-CF6A-461A-A493-E29D13D30CC9}" srcOrd="0" destOrd="0" presId="urn:microsoft.com/office/officeart/2005/8/layout/chevron1"/>
    <dgm:cxn modelId="{AE6E24F6-59E7-4869-9516-8EC4EE43CFE7}" type="presOf" srcId="{32E77FC5-05B3-4536-AD7B-18AC951C91E6}" destId="{BF62A606-1CDD-41A8-83A0-B51AC3CB19CC}" srcOrd="0" destOrd="0" presId="urn:microsoft.com/office/officeart/2005/8/layout/chevron1"/>
    <dgm:cxn modelId="{A47FCE0B-550E-4BDD-A0D2-9E31F0198170}" srcId="{0E000C45-E06B-47CE-B180-89610EF228B3}" destId="{47FE5C2B-61B8-4567-9D38-0ECCA493F1E2}" srcOrd="3" destOrd="0" parTransId="{7034B120-2A60-440A-B5F4-8F592ABE3FB5}" sibTransId="{6DB3BF34-CD7B-4901-B4F9-AD7D7724D2B4}"/>
    <dgm:cxn modelId="{C47B18E4-44CF-4879-9B69-D10EFB97AB2D}" type="presParOf" srcId="{A40A6982-311A-4515-B40E-7C857BA8FCB8}" destId="{4423CDA3-CF6A-461A-A493-E29D13D30CC9}" srcOrd="0" destOrd="0" presId="urn:microsoft.com/office/officeart/2005/8/layout/chevron1"/>
    <dgm:cxn modelId="{DEC09F7B-3011-4577-AAC8-F595DC2BA62E}" type="presParOf" srcId="{A40A6982-311A-4515-B40E-7C857BA8FCB8}" destId="{463A77EC-AE12-4A22-B91C-ACE6A51644CE}" srcOrd="1" destOrd="0" presId="urn:microsoft.com/office/officeart/2005/8/layout/chevron1"/>
    <dgm:cxn modelId="{66EE5610-8A45-46FA-9DC6-75C9B4CA43FC}" type="presParOf" srcId="{A40A6982-311A-4515-B40E-7C857BA8FCB8}" destId="{BF62A606-1CDD-41A8-83A0-B51AC3CB19CC}" srcOrd="2" destOrd="0" presId="urn:microsoft.com/office/officeart/2005/8/layout/chevron1"/>
    <dgm:cxn modelId="{DC9E8A0C-760D-44A8-9A87-0B96D57FC79B}" type="presParOf" srcId="{A40A6982-311A-4515-B40E-7C857BA8FCB8}" destId="{DE1A68EE-2BF9-4102-B39F-CE44A28A24E8}" srcOrd="3" destOrd="0" presId="urn:microsoft.com/office/officeart/2005/8/layout/chevron1"/>
    <dgm:cxn modelId="{800A1427-6DFF-463D-B690-E7329B27240A}" type="presParOf" srcId="{A40A6982-311A-4515-B40E-7C857BA8FCB8}" destId="{4183B227-AABF-44D9-AD18-1D81C6071B95}" srcOrd="4" destOrd="0" presId="urn:microsoft.com/office/officeart/2005/8/layout/chevron1"/>
    <dgm:cxn modelId="{CB27DC47-3216-4D51-A0F8-39F3D5DD4803}" type="presParOf" srcId="{A40A6982-311A-4515-B40E-7C857BA8FCB8}" destId="{4B614848-B916-47EA-B521-75936002840C}" srcOrd="5" destOrd="0" presId="urn:microsoft.com/office/officeart/2005/8/layout/chevron1"/>
    <dgm:cxn modelId="{71C017DA-1FFB-4D79-9E65-65292E8CCF27}" type="presParOf" srcId="{A40A6982-311A-4515-B40E-7C857BA8FCB8}" destId="{3E6DAAF1-EA5C-44E1-B3DF-384183FEAC9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3CDA3-CF6A-461A-A493-E29D13D30CC9}">
      <dsp:nvSpPr>
        <dsp:cNvPr id="0" name=""/>
        <dsp:cNvSpPr/>
      </dsp:nvSpPr>
      <dsp:spPr>
        <a:xfrm>
          <a:off x="1054" y="1820016"/>
          <a:ext cx="2214822" cy="885929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Protéger</a:t>
          </a:r>
          <a:endParaRPr lang="fr-FR" sz="2000" b="1" kern="1200" dirty="0"/>
        </a:p>
      </dsp:txBody>
      <dsp:txXfrm>
        <a:off x="444019" y="1820016"/>
        <a:ext cx="1328893" cy="885929"/>
      </dsp:txXfrm>
    </dsp:sp>
    <dsp:sp modelId="{BF62A606-1CDD-41A8-83A0-B51AC3CB19CC}">
      <dsp:nvSpPr>
        <dsp:cNvPr id="0" name=""/>
        <dsp:cNvSpPr/>
      </dsp:nvSpPr>
      <dsp:spPr>
        <a:xfrm>
          <a:off x="1767996" y="1820016"/>
          <a:ext cx="2214822" cy="885929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Examiner</a:t>
          </a:r>
          <a:endParaRPr lang="fr-FR" sz="2000" b="1" kern="1200" dirty="0"/>
        </a:p>
      </dsp:txBody>
      <dsp:txXfrm>
        <a:off x="2210961" y="1820016"/>
        <a:ext cx="1328893" cy="885929"/>
      </dsp:txXfrm>
    </dsp:sp>
    <dsp:sp modelId="{4183B227-AABF-44D9-AD18-1D81C6071B95}">
      <dsp:nvSpPr>
        <dsp:cNvPr id="0" name=""/>
        <dsp:cNvSpPr/>
      </dsp:nvSpPr>
      <dsp:spPr>
        <a:xfrm>
          <a:off x="3552434" y="1820016"/>
          <a:ext cx="2214822" cy="885929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Alerter</a:t>
          </a:r>
          <a:endParaRPr lang="fr-FR" sz="2000" b="1" kern="1200" dirty="0"/>
        </a:p>
      </dsp:txBody>
      <dsp:txXfrm>
        <a:off x="3995399" y="1820016"/>
        <a:ext cx="1328893" cy="885929"/>
      </dsp:txXfrm>
    </dsp:sp>
    <dsp:sp modelId="{3E6DAAF1-EA5C-44E1-B3DF-384183FEAC9A}">
      <dsp:nvSpPr>
        <dsp:cNvPr id="0" name=""/>
        <dsp:cNvSpPr/>
      </dsp:nvSpPr>
      <dsp:spPr>
        <a:xfrm>
          <a:off x="5320838" y="1820016"/>
          <a:ext cx="3428568" cy="885929"/>
        </a:xfrm>
        <a:prstGeom prst="chevron">
          <a:avLst/>
        </a:prstGeom>
        <a:solidFill>
          <a:srgbClr val="FF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Réaliser les gestes</a:t>
          </a:r>
          <a:endParaRPr lang="fr-FR" sz="2000" b="1" kern="1200" dirty="0"/>
        </a:p>
      </dsp:txBody>
      <dsp:txXfrm>
        <a:off x="5763803" y="1820016"/>
        <a:ext cx="2542639" cy="885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3CDA3-CF6A-461A-A493-E29D13D30CC9}">
      <dsp:nvSpPr>
        <dsp:cNvPr id="0" name=""/>
        <dsp:cNvSpPr/>
      </dsp:nvSpPr>
      <dsp:spPr>
        <a:xfrm>
          <a:off x="1054" y="1820016"/>
          <a:ext cx="2214822" cy="885929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Protéger</a:t>
          </a:r>
          <a:endParaRPr lang="fr-FR" sz="2000" b="1" kern="1200" dirty="0"/>
        </a:p>
      </dsp:txBody>
      <dsp:txXfrm>
        <a:off x="444019" y="1820016"/>
        <a:ext cx="1328893" cy="885929"/>
      </dsp:txXfrm>
    </dsp:sp>
    <dsp:sp modelId="{BF62A606-1CDD-41A8-83A0-B51AC3CB19CC}">
      <dsp:nvSpPr>
        <dsp:cNvPr id="0" name=""/>
        <dsp:cNvSpPr/>
      </dsp:nvSpPr>
      <dsp:spPr>
        <a:xfrm>
          <a:off x="1767996" y="1820016"/>
          <a:ext cx="2214822" cy="885929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Examiner</a:t>
          </a:r>
          <a:endParaRPr lang="fr-FR" sz="2000" b="1" kern="1200" dirty="0"/>
        </a:p>
      </dsp:txBody>
      <dsp:txXfrm>
        <a:off x="2210961" y="1820016"/>
        <a:ext cx="1328893" cy="885929"/>
      </dsp:txXfrm>
    </dsp:sp>
    <dsp:sp modelId="{4183B227-AABF-44D9-AD18-1D81C6071B95}">
      <dsp:nvSpPr>
        <dsp:cNvPr id="0" name=""/>
        <dsp:cNvSpPr/>
      </dsp:nvSpPr>
      <dsp:spPr>
        <a:xfrm>
          <a:off x="3552434" y="1820016"/>
          <a:ext cx="2214822" cy="885929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Alerter</a:t>
          </a:r>
          <a:endParaRPr lang="fr-FR" sz="2000" b="1" kern="1200" dirty="0"/>
        </a:p>
      </dsp:txBody>
      <dsp:txXfrm>
        <a:off x="3995399" y="1820016"/>
        <a:ext cx="1328893" cy="885929"/>
      </dsp:txXfrm>
    </dsp:sp>
    <dsp:sp modelId="{3E6DAAF1-EA5C-44E1-B3DF-384183FEAC9A}">
      <dsp:nvSpPr>
        <dsp:cNvPr id="0" name=""/>
        <dsp:cNvSpPr/>
      </dsp:nvSpPr>
      <dsp:spPr>
        <a:xfrm>
          <a:off x="5320838" y="1820016"/>
          <a:ext cx="3428568" cy="885929"/>
        </a:xfrm>
        <a:prstGeom prst="chevron">
          <a:avLst/>
        </a:prstGeom>
        <a:solidFill>
          <a:srgbClr val="FF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Réaliser les gestes</a:t>
          </a:r>
          <a:endParaRPr lang="fr-FR" sz="2000" b="1" kern="1200" dirty="0"/>
        </a:p>
      </dsp:txBody>
      <dsp:txXfrm>
        <a:off x="5763803" y="1820016"/>
        <a:ext cx="2542639" cy="8859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3CDA3-CF6A-461A-A493-E29D13D30CC9}">
      <dsp:nvSpPr>
        <dsp:cNvPr id="0" name=""/>
        <dsp:cNvSpPr/>
      </dsp:nvSpPr>
      <dsp:spPr>
        <a:xfrm>
          <a:off x="1054" y="1820016"/>
          <a:ext cx="2214822" cy="885929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Protéger</a:t>
          </a:r>
          <a:endParaRPr lang="fr-FR" sz="2000" b="1" kern="1200" dirty="0"/>
        </a:p>
      </dsp:txBody>
      <dsp:txXfrm>
        <a:off x="444019" y="1820016"/>
        <a:ext cx="1328893" cy="885929"/>
      </dsp:txXfrm>
    </dsp:sp>
    <dsp:sp modelId="{BF62A606-1CDD-41A8-83A0-B51AC3CB19CC}">
      <dsp:nvSpPr>
        <dsp:cNvPr id="0" name=""/>
        <dsp:cNvSpPr/>
      </dsp:nvSpPr>
      <dsp:spPr>
        <a:xfrm>
          <a:off x="1767996" y="1820016"/>
          <a:ext cx="2214822" cy="885929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Examiner</a:t>
          </a:r>
          <a:endParaRPr lang="fr-FR" sz="2000" b="1" kern="1200" dirty="0"/>
        </a:p>
      </dsp:txBody>
      <dsp:txXfrm>
        <a:off x="2210961" y="1820016"/>
        <a:ext cx="1328893" cy="885929"/>
      </dsp:txXfrm>
    </dsp:sp>
    <dsp:sp modelId="{4183B227-AABF-44D9-AD18-1D81C6071B95}">
      <dsp:nvSpPr>
        <dsp:cNvPr id="0" name=""/>
        <dsp:cNvSpPr/>
      </dsp:nvSpPr>
      <dsp:spPr>
        <a:xfrm>
          <a:off x="3552434" y="1820016"/>
          <a:ext cx="2214822" cy="885929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Alerter</a:t>
          </a:r>
          <a:endParaRPr lang="fr-FR" sz="2000" b="1" kern="1200" dirty="0"/>
        </a:p>
      </dsp:txBody>
      <dsp:txXfrm>
        <a:off x="3995399" y="1820016"/>
        <a:ext cx="1328893" cy="885929"/>
      </dsp:txXfrm>
    </dsp:sp>
    <dsp:sp modelId="{3E6DAAF1-EA5C-44E1-B3DF-384183FEAC9A}">
      <dsp:nvSpPr>
        <dsp:cNvPr id="0" name=""/>
        <dsp:cNvSpPr/>
      </dsp:nvSpPr>
      <dsp:spPr>
        <a:xfrm>
          <a:off x="5320838" y="1820016"/>
          <a:ext cx="3428568" cy="885929"/>
        </a:xfrm>
        <a:prstGeom prst="chevron">
          <a:avLst/>
        </a:prstGeom>
        <a:solidFill>
          <a:srgbClr val="FF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Réaliser les gestes</a:t>
          </a:r>
          <a:endParaRPr lang="fr-FR" sz="2000" b="1" kern="1200" dirty="0"/>
        </a:p>
      </dsp:txBody>
      <dsp:txXfrm>
        <a:off x="5763803" y="1820016"/>
        <a:ext cx="2542639" cy="885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32D3-FDFF-47A2-8D87-7531E1060C63}" type="datetimeFigureOut">
              <a:rPr lang="fr-FR" smtClean="0"/>
              <a:pPr/>
              <a:t>30/10/2016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3191A-03BE-4F8E-A660-F656225DB27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Guillaume </a:t>
            </a:r>
            <a:r>
              <a:rPr lang="fr-FR" dirty="0" err="1" smtClean="0"/>
              <a:t>Belloncle</a:t>
            </a:r>
            <a:r>
              <a:rPr lang="fr-FR" dirty="0" smtClean="0"/>
              <a:t> / g.belloncle@gmail.com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3191A-03BE-4F8E-A660-F656225DB274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572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7A6AF8-5FA3-46B8-8889-F82902F55C99}" type="slidenum">
              <a:rPr lang="fr-FR"/>
              <a:pPr/>
              <a:t>74</a:t>
            </a:fld>
            <a:endParaRPr lang="fr-FR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44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755B60-5AEE-436C-A695-0662D0E1F0C8}" type="slidenum">
              <a:rPr lang="fr-FR"/>
              <a:pPr/>
              <a:t>75</a:t>
            </a:fld>
            <a:endParaRPr lang="fr-FR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810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7F8B8-B62A-46F0-B988-BD65F0B19C83}" type="slidenum">
              <a:rPr lang="fr-FR"/>
              <a:pPr/>
              <a:t>77</a:t>
            </a:fld>
            <a:endParaRPr lang="fr-FR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54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2A86C-98DD-4070-92B6-4E19F4893E17}" type="slidenum">
              <a:rPr lang="fr-FR"/>
              <a:pPr/>
              <a:t>52</a:t>
            </a:fld>
            <a:endParaRPr lang="fr-FR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553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24AD05-86C0-4B02-BED9-E22AED125AC9}" type="slidenum">
              <a:rPr lang="fr-FR"/>
              <a:pPr/>
              <a:t>55</a:t>
            </a:fld>
            <a:endParaRPr lang="fr-FR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995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8F5484-F64C-49FD-82E0-EC03241E2CDF}" type="slidenum">
              <a:rPr lang="fr-FR"/>
              <a:pPr/>
              <a:t>56</a:t>
            </a:fld>
            <a:endParaRPr lang="fr-FR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31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859DB1-0256-42A8-80D2-C0BF493CFE87}" type="slidenum">
              <a:rPr lang="fr-FR"/>
              <a:pPr/>
              <a:t>57</a:t>
            </a:fld>
            <a:endParaRPr lang="fr-FR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565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434051-DAC5-4C90-8388-68020C39AD7D}" type="slidenum">
              <a:rPr lang="fr-FR"/>
              <a:pPr/>
              <a:t>60</a:t>
            </a:fld>
            <a:endParaRPr lang="fr-FR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528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56E007-7577-4C6A-9A01-0ACAD2F53151}" type="slidenum">
              <a:rPr lang="fr-FR"/>
              <a:pPr/>
              <a:t>62</a:t>
            </a:fld>
            <a:endParaRPr lang="fr-FR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528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4C6E39-2B7E-4D74-9886-1D3CEF5B0452}" type="slidenum">
              <a:rPr lang="fr-FR"/>
              <a:pPr/>
              <a:t>65</a:t>
            </a:fld>
            <a:endParaRPr lang="fr-FR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996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E82BC-9041-494A-88E2-C81E5E7E1435}" type="slidenum">
              <a:rPr lang="fr-FR"/>
              <a:pPr/>
              <a:t>69</a:t>
            </a:fld>
            <a:endParaRPr lang="fr-FR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27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1298BC-369B-42F8-847E-81284F3F2E3B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3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E452CF-1072-4303-9725-C1DC46E32E92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05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E54F1D-B4BC-4772-99C8-0F361D9891B5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93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5FA407-3A79-4518-B0AF-85240B8409C0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52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1EC2DE-CE87-4DAD-9F10-D35DB5658EA9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69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D539A-94D6-46C5-A757-CDD68818A717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51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7112C-538B-45FE-955C-FE1F098E9FC4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33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C4CF23-8B29-4949-B5B4-97D634D04E11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42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879FF1-22CC-411C-BCD5-3E04162DCF10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5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098B29-BF6B-42F0-A980-DA13DD65B62E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579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67B56C-7261-4CE3-855E-316A340ED0EB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07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801B71D3-B00E-43B8-BDEF-B30717E8FF77}" type="slidenum">
              <a:rPr lang="fr-FR"/>
              <a:pPr/>
              <a:t>‹#›</a:t>
            </a:fld>
            <a:endParaRPr lang="fr-FR"/>
          </a:p>
        </p:txBody>
      </p:sp>
      <p:pic>
        <p:nvPicPr>
          <p:cNvPr id="24583" name="Picture 7" descr="logo CR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218238"/>
            <a:ext cx="1412875" cy="5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file:///E:\$GXE\My%20Documents\CRF\CRF%20-%20PSC1\IRR_1_Signal_national_d_alerte.mp3" TargetMode="External"/><Relationship Id="rId1" Type="http://schemas.microsoft.com/office/2007/relationships/media" Target="file:///E:\$GXE\My%20Documents\CRF\CRF%20-%20PSC1\IRR_1_Signal_national_d_alerte.mp3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E:\$GXE\My%20Documents\CRF\CRF%20-%20PSC1\video\CRF_PSC1_AC_Gasp.avi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file:///E:\$GXE\My%20Documents\CRF\CRF%20-%20PSC1\video\Br&#251;lure%20grave%20Premiers%20secours.%20Croix%20RougeCroissant%20Rouge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file:///E:\$GXE\My%20Documents\CRF\CRF%20-%20PSC1\video\Traumatisme%20de%20la%20colonne%20vert&#233;brale%20Premiers%20secours.%20Croix%20RougeCroissant%20Rouge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benevolat15@croixrougeparis.fr" TargetMode="External"/><Relationship Id="rId4" Type="http://schemas.openxmlformats.org/officeDocument/2006/relationships/hyperlink" Target="http://paris15.croix-rouge.fr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3816350"/>
            <a:ext cx="91440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800" dirty="0">
                <a:latin typeface="Tahoma" pitchFamily="34" charset="0"/>
                <a:cs typeface="Arial" charset="0"/>
              </a:rPr>
              <a:t/>
            </a:r>
            <a:br>
              <a:rPr lang="fr-FR" sz="4800" dirty="0">
                <a:latin typeface="Tahoma" pitchFamily="34" charset="0"/>
                <a:cs typeface="Arial" charset="0"/>
              </a:rPr>
            </a:br>
            <a:r>
              <a:rPr lang="fr-FR" sz="4800" dirty="0">
                <a:latin typeface="Tahoma" pitchFamily="34" charset="0"/>
                <a:cs typeface="Arial" charset="0"/>
              </a:rPr>
              <a:t/>
            </a:r>
            <a:br>
              <a:rPr lang="fr-FR" sz="4800" dirty="0">
                <a:latin typeface="Tahoma" pitchFamily="34" charset="0"/>
                <a:cs typeface="Arial" charset="0"/>
              </a:rPr>
            </a:br>
            <a:r>
              <a:rPr lang="fr-FR" sz="4800" dirty="0">
                <a:latin typeface="Tahoma" pitchFamily="34" charset="0"/>
                <a:cs typeface="Arial" charset="0"/>
              </a:rPr>
              <a:t> </a:t>
            </a:r>
            <a:r>
              <a:rPr lang="fr-FR" sz="4800" b="1" dirty="0" smtClean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Bienvenu(e)s </a:t>
            </a:r>
            <a:r>
              <a:rPr lang="fr-FR" sz="4800" b="1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!</a:t>
            </a:r>
            <a:r>
              <a:rPr lang="fr-FR" sz="4800" dirty="0">
                <a:latin typeface="Tahoma" pitchFamily="34" charset="0"/>
                <a:cs typeface="Arial" charset="0"/>
              </a:rPr>
              <a:t> </a:t>
            </a:r>
            <a:br>
              <a:rPr lang="fr-FR" sz="4800" dirty="0">
                <a:latin typeface="Tahoma" pitchFamily="34" charset="0"/>
                <a:cs typeface="Arial" charset="0"/>
              </a:rPr>
            </a:br>
            <a:endParaRPr lang="fr-FR" sz="4800" dirty="0">
              <a:latin typeface="Tahoma" pitchFamily="34" charset="0"/>
              <a:cs typeface="Arial" charset="0"/>
            </a:endParaRPr>
          </a:p>
        </p:txBody>
      </p:sp>
      <p:pic>
        <p:nvPicPr>
          <p:cNvPr id="26639" name="Picture 15" descr="logo CR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55575"/>
            <a:ext cx="8953500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40" name="Text Box 16"/>
          <p:cNvSpPr txBox="1">
            <a:spLocks noChangeArrowheads="1"/>
          </p:cNvSpPr>
          <p:nvPr/>
        </p:nvSpPr>
        <p:spPr bwMode="auto">
          <a:xfrm>
            <a:off x="4248150" y="6972300"/>
            <a:ext cx="489585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rgbClr val="FF0000"/>
                </a:solidFill>
              </a:rPr>
              <a:t>D</a:t>
            </a:r>
            <a:r>
              <a:rPr lang="fr-FR" sz="1600" i="1" dirty="0">
                <a:solidFill>
                  <a:srgbClr val="FF0000"/>
                </a:solidFill>
                <a:latin typeface="Tahoma"/>
              </a:rPr>
              <a:t>é</a:t>
            </a:r>
            <a:r>
              <a:rPr lang="fr-FR" sz="1600" i="1" dirty="0">
                <a:solidFill>
                  <a:srgbClr val="FF0000"/>
                </a:solidFill>
              </a:rPr>
              <a:t>roul</a:t>
            </a:r>
            <a:r>
              <a:rPr lang="fr-FR" sz="1600" i="1" dirty="0">
                <a:solidFill>
                  <a:srgbClr val="FF0000"/>
                </a:solidFill>
                <a:latin typeface="Tahoma"/>
              </a:rPr>
              <a:t>é</a:t>
            </a:r>
            <a:r>
              <a:rPr lang="fr-FR" sz="1600" i="1" dirty="0">
                <a:solidFill>
                  <a:srgbClr val="FF0000"/>
                </a:solidFill>
              </a:rPr>
              <a:t> </a:t>
            </a:r>
            <a:r>
              <a:rPr lang="fr-FR" sz="1600" i="1" dirty="0" smtClean="0">
                <a:solidFill>
                  <a:srgbClr val="FF0000"/>
                </a:solidFill>
              </a:rPr>
              <a:t>IRR/PSC1 – 2016 - </a:t>
            </a:r>
            <a:r>
              <a:rPr lang="fr-FR" sz="1600" i="1" dirty="0" err="1" smtClean="0">
                <a:solidFill>
                  <a:srgbClr val="FF0000"/>
                </a:solidFill>
              </a:rPr>
              <a:t>G.Belloncle</a:t>
            </a:r>
            <a:endParaRPr lang="fr-FR" sz="16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smtClean="0"/>
              <a:t>Initiation à la Réduction des Risques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b="1" dirty="0" smtClean="0"/>
          </a:p>
          <a:p>
            <a:r>
              <a:rPr lang="fr-FR" b="1" dirty="0" smtClean="0">
                <a:solidFill>
                  <a:srgbClr val="FF0000"/>
                </a:solidFill>
              </a:rPr>
              <a:t>CATASTROPHE </a:t>
            </a:r>
            <a:r>
              <a:rPr lang="fr-FR" b="1" dirty="0" smtClean="0"/>
              <a:t>= </a:t>
            </a:r>
            <a:r>
              <a:rPr lang="fr-FR" dirty="0" smtClean="0"/>
              <a:t>« </a:t>
            </a:r>
            <a:r>
              <a:rPr lang="fr-FR" i="1" dirty="0" smtClean="0"/>
              <a:t>Survenue brutale d’un évènement dangereux qui déstabilise les personnes qui en sont victimes.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206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smtClean="0"/>
              <a:t>Initiation à la Réduction des Risques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b="1" dirty="0" smtClean="0"/>
          </a:p>
          <a:p>
            <a:r>
              <a:rPr lang="fr-FR" b="1" dirty="0" smtClean="0">
                <a:solidFill>
                  <a:srgbClr val="FF0000"/>
                </a:solidFill>
              </a:rPr>
              <a:t>CATASTROPHE </a:t>
            </a:r>
            <a:r>
              <a:rPr lang="fr-FR" b="1" dirty="0" smtClean="0"/>
              <a:t>= </a:t>
            </a:r>
            <a:r>
              <a:rPr lang="fr-FR" dirty="0" smtClean="0"/>
              <a:t>« </a:t>
            </a:r>
            <a:r>
              <a:rPr lang="fr-FR" i="1" dirty="0" smtClean="0"/>
              <a:t>Survenue </a:t>
            </a:r>
            <a:r>
              <a:rPr lang="fr-FR" i="1" u="sng" dirty="0" smtClean="0"/>
              <a:t>brutale</a:t>
            </a:r>
            <a:r>
              <a:rPr lang="fr-FR" i="1" dirty="0" smtClean="0"/>
              <a:t> d’un évènement </a:t>
            </a:r>
            <a:r>
              <a:rPr lang="fr-FR" i="1" u="sng" dirty="0" smtClean="0"/>
              <a:t>dangereux</a:t>
            </a:r>
            <a:r>
              <a:rPr lang="fr-FR" i="1" dirty="0" smtClean="0"/>
              <a:t> qui </a:t>
            </a:r>
            <a:r>
              <a:rPr lang="fr-FR" i="1" u="sng" dirty="0" smtClean="0"/>
              <a:t>déstabilise</a:t>
            </a:r>
            <a:r>
              <a:rPr lang="fr-FR" i="1" dirty="0" smtClean="0"/>
              <a:t> les personnes qui en sont victimes.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40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RR_1_Signal_national_d_aler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smtClean="0"/>
              <a:t>Initiation à la Réduction des Risques</a:t>
            </a:r>
            <a:endParaRPr lang="en-US" sz="3600" dirty="0"/>
          </a:p>
        </p:txBody>
      </p:sp>
      <p:sp>
        <p:nvSpPr>
          <p:cNvPr id="4" name="AutoShape 2" descr="Displaying IMG_547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137" y="1219545"/>
            <a:ext cx="2603431" cy="4628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59" r="2122"/>
          <a:stretch/>
        </p:blipFill>
        <p:spPr>
          <a:xfrm>
            <a:off x="457200" y="1873526"/>
            <a:ext cx="4353340" cy="351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Déroulement</a:t>
            </a:r>
            <a:endParaRPr lang="fr-FR" dirty="0"/>
          </a:p>
        </p:txBody>
      </p:sp>
      <p:pic>
        <p:nvPicPr>
          <p:cNvPr id="6" name="Image 5" descr="Capture d’écra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/>
          <a:stretch/>
        </p:blipFill>
        <p:spPr>
          <a:xfrm>
            <a:off x="328918" y="2107096"/>
            <a:ext cx="8486164" cy="20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Etapes du premier secours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étapes du premier secours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04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743219"/>
              </p:ext>
            </p:extLst>
          </p:nvPr>
        </p:nvGraphicFramePr>
        <p:xfrm>
          <a:off x="209550" y="209550"/>
          <a:ext cx="94107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Etapes du premier secours</a:t>
            </a:r>
            <a:endParaRPr lang="fr-FR" dirty="0"/>
          </a:p>
        </p:txBody>
      </p:sp>
      <p:pic>
        <p:nvPicPr>
          <p:cNvPr id="5" name="Picture 46" descr="etouf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3022006"/>
            <a:ext cx="422598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7" descr="respirat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4461907"/>
            <a:ext cx="419989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8" descr="pla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5364024"/>
            <a:ext cx="440858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9" descr="fractur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6309757"/>
            <a:ext cx="431729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1" descr="reactio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3978236"/>
            <a:ext cx="426511" cy="4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2" descr="brul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5828745"/>
            <a:ext cx="426511" cy="4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3" descr="malais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4920557"/>
            <a:ext cx="425207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5" descr="saignemen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3491945"/>
            <a:ext cx="426511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5930900" y="3169933"/>
            <a:ext cx="5384800" cy="353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</a:t>
            </a:r>
            <a:r>
              <a:rPr lang="fr-FR" sz="1200" b="1" dirty="0">
                <a:latin typeface="Tahoma" pitchFamily="34" charset="0"/>
              </a:rPr>
              <a:t>victime </a:t>
            </a:r>
            <a:r>
              <a:rPr lang="fr-FR" sz="1200" b="1" dirty="0" smtClean="0">
                <a:latin typeface="Tahoma" pitchFamily="34" charset="0"/>
              </a:rPr>
              <a:t>s’étouffe</a:t>
            </a: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</a:t>
            </a:r>
            <a:r>
              <a:rPr lang="fr-FR" sz="1200" b="1" dirty="0">
                <a:latin typeface="Tahoma" pitchFamily="34" charset="0"/>
              </a:rPr>
              <a:t>La victime </a:t>
            </a:r>
            <a:r>
              <a:rPr lang="fr-FR" sz="1200" b="1" dirty="0" smtClean="0">
                <a:latin typeface="Tahoma" pitchFamily="34" charset="0"/>
              </a:rPr>
              <a:t>saigne abondamment</a:t>
            </a: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>
                <a:latin typeface="Tahoma" pitchFamily="34" charset="0"/>
              </a:rPr>
              <a:t> La </a:t>
            </a:r>
            <a:r>
              <a:rPr lang="fr-FR" sz="1200" b="1" dirty="0" smtClean="0">
                <a:latin typeface="Tahoma" pitchFamily="34" charset="0"/>
              </a:rPr>
              <a:t>victime a perdu connaissance</a:t>
            </a: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>
                <a:latin typeface="Tahoma" pitchFamily="34" charset="0"/>
              </a:rPr>
              <a:t> La victime </a:t>
            </a:r>
            <a:r>
              <a:rPr lang="fr-FR" sz="1200" b="1" dirty="0" smtClean="0">
                <a:latin typeface="Tahoma" pitchFamily="34" charset="0"/>
              </a:rPr>
              <a:t>est en arrêt cardiaque</a:t>
            </a:r>
            <a:endParaRPr lang="fr-FR" sz="12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victime se plaint d’un malaise</a:t>
            </a:r>
            <a:endParaRPr lang="fr-FR" sz="12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victime présente une plaie</a:t>
            </a: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victime présente une brûlure</a:t>
            </a:r>
            <a:endParaRPr lang="fr-FR" sz="12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victime présente un traumatisme</a:t>
            </a:r>
            <a:endParaRPr lang="fr-FR" sz="1200" b="1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3CDA3-CF6A-461A-A493-E29D13D30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62A606-1CDD-41A8-83A0-B51AC3CB1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83B227-AABF-44D9-AD18-1D81C6071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6DAAF1-EA5C-44E1-B3DF-384183FEA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515350" cy="4678363"/>
          </a:xfrm>
        </p:spPr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IRR</a:t>
            </a:r>
            <a:r>
              <a:rPr lang="fr-FR" dirty="0" smtClean="0"/>
              <a:t> – Initiation à la Réduction des Risques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Prendre conscience de sa </a:t>
            </a:r>
            <a:r>
              <a:rPr lang="fr-FR" b="1" dirty="0" smtClean="0">
                <a:solidFill>
                  <a:schemeClr val="bg1"/>
                </a:solidFill>
              </a:rPr>
              <a:t>vulnérabilité face à une catastrophe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sz="2400" dirty="0" smtClean="0">
                <a:solidFill>
                  <a:schemeClr val="bg1"/>
                </a:solidFill>
              </a:rPr>
              <a:t>et se </a:t>
            </a:r>
            <a:r>
              <a:rPr lang="fr-FR" b="1" dirty="0" smtClean="0">
                <a:solidFill>
                  <a:schemeClr val="bg1"/>
                </a:solidFill>
              </a:rPr>
              <a:t>préparer à agir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sz="2400" dirty="0" smtClean="0">
                <a:solidFill>
                  <a:schemeClr val="bg1"/>
                </a:solidFill>
              </a:rPr>
              <a:t>contre ses conséquences immédiates</a:t>
            </a:r>
          </a:p>
          <a:p>
            <a:pPr lvl="1"/>
            <a:endParaRPr lang="fr-FR" sz="2400" dirty="0"/>
          </a:p>
          <a:p>
            <a:r>
              <a:rPr lang="fr-FR" dirty="0" smtClean="0">
                <a:solidFill>
                  <a:srgbClr val="FF0000"/>
                </a:solidFill>
              </a:rPr>
              <a:t>PSC</a:t>
            </a:r>
            <a:r>
              <a:rPr lang="fr-FR" dirty="0" smtClean="0"/>
              <a:t> – Prévention et Secours Civiques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Connaitre les </a:t>
            </a:r>
            <a:r>
              <a:rPr lang="fr-FR" b="1" dirty="0" smtClean="0">
                <a:solidFill>
                  <a:schemeClr val="bg1"/>
                </a:solidFill>
              </a:rPr>
              <a:t>gestes de premiers secours </a:t>
            </a:r>
            <a:r>
              <a:rPr lang="fr-FR" sz="2400" dirty="0" smtClean="0">
                <a:solidFill>
                  <a:schemeClr val="bg1"/>
                </a:solidFill>
              </a:rPr>
              <a:t>afin de réagir efficacement face à une personne malade ou une victime, dans l’attente de l’arrivée d’un professionnel</a:t>
            </a:r>
          </a:p>
        </p:txBody>
      </p:sp>
    </p:spTree>
    <p:extLst>
      <p:ext uri="{BB962C8B-B14F-4D97-AF65-F5344CB8AC3E}">
        <p14:creationId xmlns:p14="http://schemas.microsoft.com/office/powerpoint/2010/main" val="102307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étapes du premier secours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7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Protéger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50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9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La Protection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0709" name="Rectangle 5"/>
          <p:cNvSpPr>
            <a:spLocks noChangeArrowheads="1"/>
          </p:cNvSpPr>
          <p:nvPr/>
        </p:nvSpPr>
        <p:spPr bwMode="auto">
          <a:xfrm>
            <a:off x="684213" y="576263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 charset="0"/>
              </a:rPr>
              <a:t>É</a:t>
            </a:r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Arial" charset="0"/>
              </a:rPr>
              <a:t>tude de cas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14287"/>
            <a:ext cx="9353550" cy="701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Protéger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9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5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Examiner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1964766" y="2986035"/>
            <a:ext cx="2214822" cy="885929"/>
            <a:chOff x="1767996" y="1820016"/>
            <a:chExt cx="2214822" cy="885929"/>
          </a:xfrm>
          <a:solidFill>
            <a:schemeClr val="bg1"/>
          </a:solidFill>
        </p:grpSpPr>
        <p:sp>
          <p:nvSpPr>
            <p:cNvPr id="8" name="Chevron 7"/>
            <p:cNvSpPr/>
            <p:nvPr/>
          </p:nvSpPr>
          <p:spPr>
            <a:xfrm>
              <a:off x="1767996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6"/>
            <p:cNvSpPr/>
            <p:nvPr/>
          </p:nvSpPr>
          <p:spPr>
            <a:xfrm>
              <a:off x="2210961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Examiner</a:t>
              </a:r>
              <a:endParaRPr lang="fr-FR" sz="2000" b="1" kern="12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749204" y="2986035"/>
            <a:ext cx="2214822" cy="885929"/>
            <a:chOff x="3552434" y="1820016"/>
            <a:chExt cx="2214822" cy="885929"/>
          </a:xfrm>
          <a:solidFill>
            <a:schemeClr val="bg1"/>
          </a:solidFill>
        </p:grpSpPr>
        <p:sp>
          <p:nvSpPr>
            <p:cNvPr id="11" name="Chevron 10"/>
            <p:cNvSpPr/>
            <p:nvPr/>
          </p:nvSpPr>
          <p:spPr>
            <a:xfrm>
              <a:off x="3552434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8"/>
            <p:cNvSpPr/>
            <p:nvPr/>
          </p:nvSpPr>
          <p:spPr>
            <a:xfrm>
              <a:off x="3995399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Alerter</a:t>
              </a:r>
              <a:endParaRPr lang="fr-FR" sz="2000" b="1" kern="1200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517608" y="2986035"/>
            <a:ext cx="3428568" cy="885929"/>
            <a:chOff x="5320838" y="1820016"/>
            <a:chExt cx="3428568" cy="885929"/>
          </a:xfrm>
          <a:solidFill>
            <a:schemeClr val="bg1"/>
          </a:solidFill>
        </p:grpSpPr>
        <p:sp>
          <p:nvSpPr>
            <p:cNvPr id="14" name="Chevron 13"/>
            <p:cNvSpPr/>
            <p:nvPr/>
          </p:nvSpPr>
          <p:spPr>
            <a:xfrm>
              <a:off x="5320838" y="1820016"/>
              <a:ext cx="3428568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10"/>
            <p:cNvSpPr/>
            <p:nvPr/>
          </p:nvSpPr>
          <p:spPr>
            <a:xfrm>
              <a:off x="5763803" y="1820016"/>
              <a:ext cx="2542639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Réaliser les gestes</a:t>
              </a:r>
              <a:endParaRPr lang="fr-FR" sz="2000" b="1" kern="1200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7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" y="-42840"/>
            <a:ext cx="9206014" cy="690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8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Alerter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465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515350" cy="4678363"/>
          </a:xfrm>
        </p:spPr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IRR</a:t>
            </a:r>
            <a:r>
              <a:rPr lang="fr-FR" dirty="0" smtClean="0"/>
              <a:t> – Initiation à la Réduction des Risques</a:t>
            </a:r>
          </a:p>
          <a:p>
            <a:pPr lvl="1"/>
            <a:r>
              <a:rPr lang="fr-FR" sz="2400" dirty="0" smtClean="0"/>
              <a:t>Prendre conscience de sa </a:t>
            </a:r>
            <a:r>
              <a:rPr lang="fr-FR" b="1" dirty="0" smtClean="0"/>
              <a:t>vulnérabilité face à une catastrophe</a:t>
            </a:r>
            <a:r>
              <a:rPr lang="fr-FR" dirty="0" smtClean="0"/>
              <a:t> </a:t>
            </a:r>
            <a:r>
              <a:rPr lang="fr-FR" sz="2400" dirty="0" smtClean="0"/>
              <a:t>et se </a:t>
            </a:r>
            <a:r>
              <a:rPr lang="fr-FR" b="1" dirty="0" smtClean="0"/>
              <a:t>préparer à agir</a:t>
            </a:r>
            <a:r>
              <a:rPr lang="fr-FR" dirty="0" smtClean="0"/>
              <a:t> </a:t>
            </a:r>
            <a:r>
              <a:rPr lang="fr-FR" sz="2400" dirty="0" smtClean="0"/>
              <a:t>contre ses conséquences immédiates</a:t>
            </a:r>
          </a:p>
          <a:p>
            <a:pPr lvl="1"/>
            <a:endParaRPr lang="fr-FR" sz="2400" dirty="0"/>
          </a:p>
          <a:p>
            <a:r>
              <a:rPr lang="fr-FR" dirty="0" smtClean="0">
                <a:solidFill>
                  <a:srgbClr val="FF0000"/>
                </a:solidFill>
              </a:rPr>
              <a:t>PSC</a:t>
            </a:r>
            <a:r>
              <a:rPr lang="fr-FR" dirty="0" smtClean="0"/>
              <a:t> – Prévention et Secours Civiques</a:t>
            </a:r>
          </a:p>
          <a:p>
            <a:pPr lvl="1"/>
            <a:r>
              <a:rPr lang="fr-FR" sz="2400" dirty="0" smtClean="0"/>
              <a:t>Connaitre les </a:t>
            </a:r>
            <a:r>
              <a:rPr lang="fr-FR" b="1" dirty="0" smtClean="0"/>
              <a:t>gestes de premiers secours </a:t>
            </a:r>
            <a:r>
              <a:rPr lang="fr-FR" sz="2400" dirty="0" smtClean="0"/>
              <a:t>afin de réagir efficacement face à une personne malade ou une victime, dans l’attente de l’arrivée d’un professionnel</a:t>
            </a:r>
          </a:p>
        </p:txBody>
      </p:sp>
    </p:spTree>
    <p:extLst>
      <p:ext uri="{BB962C8B-B14F-4D97-AF65-F5344CB8AC3E}">
        <p14:creationId xmlns:p14="http://schemas.microsoft.com/office/powerpoint/2010/main" val="250123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206500" y="-508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pprendre à alerter les secours. Croix RougeCroissant Roug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888" end="21911.75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1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866370"/>
              </p:ext>
            </p:extLst>
          </p:nvPr>
        </p:nvGraphicFramePr>
        <p:xfrm>
          <a:off x="209550" y="209550"/>
          <a:ext cx="94107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Réaliser les gestes de secours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58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Obstruction des voies aériennes</a:t>
            </a:r>
            <a:br>
              <a:rPr lang="fr-FR" dirty="0" smtClean="0"/>
            </a:br>
            <a:r>
              <a:rPr lang="fr-FR" dirty="0" smtClean="0"/>
              <a:t>(étouffement)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1964766" y="2986035"/>
            <a:ext cx="2214822" cy="885929"/>
            <a:chOff x="1767996" y="1820016"/>
            <a:chExt cx="2214822" cy="885929"/>
          </a:xfrm>
          <a:solidFill>
            <a:schemeClr val="bg1"/>
          </a:solidFill>
        </p:grpSpPr>
        <p:sp>
          <p:nvSpPr>
            <p:cNvPr id="8" name="Chevron 7"/>
            <p:cNvSpPr/>
            <p:nvPr/>
          </p:nvSpPr>
          <p:spPr>
            <a:xfrm>
              <a:off x="1767996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6"/>
            <p:cNvSpPr/>
            <p:nvPr/>
          </p:nvSpPr>
          <p:spPr>
            <a:xfrm>
              <a:off x="2210961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Examiner</a:t>
              </a:r>
              <a:endParaRPr lang="fr-FR" sz="2000" b="1" kern="12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749204" y="2986035"/>
            <a:ext cx="2214822" cy="885929"/>
            <a:chOff x="3552434" y="1820016"/>
            <a:chExt cx="2214822" cy="885929"/>
          </a:xfrm>
          <a:solidFill>
            <a:schemeClr val="bg1"/>
          </a:solidFill>
        </p:grpSpPr>
        <p:sp>
          <p:nvSpPr>
            <p:cNvPr id="11" name="Chevron 10"/>
            <p:cNvSpPr/>
            <p:nvPr/>
          </p:nvSpPr>
          <p:spPr>
            <a:xfrm>
              <a:off x="3552434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8"/>
            <p:cNvSpPr/>
            <p:nvPr/>
          </p:nvSpPr>
          <p:spPr>
            <a:xfrm>
              <a:off x="3995399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Alerter</a:t>
              </a:r>
              <a:endParaRPr lang="fr-FR" sz="2000" b="1" kern="1200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517608" y="2986035"/>
            <a:ext cx="3428568" cy="885929"/>
            <a:chOff x="5320838" y="1820016"/>
            <a:chExt cx="3428568" cy="885929"/>
          </a:xfrm>
          <a:solidFill>
            <a:schemeClr val="bg1"/>
          </a:solidFill>
        </p:grpSpPr>
        <p:sp>
          <p:nvSpPr>
            <p:cNvPr id="14" name="Chevron 13"/>
            <p:cNvSpPr/>
            <p:nvPr/>
          </p:nvSpPr>
          <p:spPr>
            <a:xfrm>
              <a:off x="5320838" y="1820016"/>
              <a:ext cx="3428568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10"/>
            <p:cNvSpPr/>
            <p:nvPr/>
          </p:nvSpPr>
          <p:spPr>
            <a:xfrm>
              <a:off x="5763803" y="1820016"/>
              <a:ext cx="2542639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Réaliser les gestes</a:t>
              </a:r>
              <a:endParaRPr lang="fr-FR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94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685800" y="-100013"/>
            <a:ext cx="7772400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latin typeface="Tahoma" pitchFamily="34" charset="0"/>
                <a:cs typeface="Arial" charset="0"/>
              </a:rPr>
              <a:t>L</a:t>
            </a:r>
            <a:r>
              <a:rPr lang="fr-FR" sz="4400" b="1">
                <a:latin typeface="Arial"/>
                <a:cs typeface="Arial" charset="0"/>
              </a:rPr>
              <a:t>’</a:t>
            </a:r>
            <a:r>
              <a:rPr lang="fr-FR" sz="4400" b="1">
                <a:latin typeface="Tahoma" pitchFamily="34" charset="0"/>
                <a:cs typeface="Arial" charset="0"/>
              </a:rPr>
              <a:t>ETOUFFEMENT</a:t>
            </a:r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684213" y="500063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 charset="0"/>
              </a:rPr>
              <a:t>É</a:t>
            </a:r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Arial" charset="0"/>
              </a:rPr>
              <a:t>tude de cas</a:t>
            </a:r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8269" r="4251" b="6386"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Hémorragie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1964766" y="2986035"/>
            <a:ext cx="2214822" cy="885929"/>
            <a:chOff x="1767996" y="1820016"/>
            <a:chExt cx="2214822" cy="885929"/>
          </a:xfrm>
          <a:solidFill>
            <a:schemeClr val="bg1"/>
          </a:solidFill>
        </p:grpSpPr>
        <p:sp>
          <p:nvSpPr>
            <p:cNvPr id="8" name="Chevron 7"/>
            <p:cNvSpPr/>
            <p:nvPr/>
          </p:nvSpPr>
          <p:spPr>
            <a:xfrm>
              <a:off x="1767996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6"/>
            <p:cNvSpPr/>
            <p:nvPr/>
          </p:nvSpPr>
          <p:spPr>
            <a:xfrm>
              <a:off x="2210961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Examiner</a:t>
              </a:r>
              <a:endParaRPr lang="fr-FR" sz="2000" b="1" kern="12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749204" y="2986035"/>
            <a:ext cx="2214822" cy="885929"/>
            <a:chOff x="3552434" y="1820016"/>
            <a:chExt cx="2214822" cy="885929"/>
          </a:xfrm>
          <a:solidFill>
            <a:schemeClr val="bg1"/>
          </a:solidFill>
        </p:grpSpPr>
        <p:sp>
          <p:nvSpPr>
            <p:cNvPr id="11" name="Chevron 10"/>
            <p:cNvSpPr/>
            <p:nvPr/>
          </p:nvSpPr>
          <p:spPr>
            <a:xfrm>
              <a:off x="3552434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8"/>
            <p:cNvSpPr/>
            <p:nvPr/>
          </p:nvSpPr>
          <p:spPr>
            <a:xfrm>
              <a:off x="3995399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Alerter</a:t>
              </a:r>
              <a:endParaRPr lang="fr-FR" sz="2000" b="1" kern="1200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517608" y="2986035"/>
            <a:ext cx="3428568" cy="885929"/>
            <a:chOff x="5320838" y="1820016"/>
            <a:chExt cx="3428568" cy="885929"/>
          </a:xfrm>
          <a:solidFill>
            <a:schemeClr val="bg1"/>
          </a:solidFill>
        </p:grpSpPr>
        <p:sp>
          <p:nvSpPr>
            <p:cNvPr id="14" name="Chevron 13"/>
            <p:cNvSpPr/>
            <p:nvPr/>
          </p:nvSpPr>
          <p:spPr>
            <a:xfrm>
              <a:off x="5320838" y="1820016"/>
              <a:ext cx="3428568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10"/>
            <p:cNvSpPr/>
            <p:nvPr/>
          </p:nvSpPr>
          <p:spPr>
            <a:xfrm>
              <a:off x="5763803" y="1820016"/>
              <a:ext cx="2542639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Réaliser les gestes</a:t>
              </a:r>
              <a:endParaRPr lang="fr-FR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1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685800" y="-100013"/>
            <a:ext cx="7772400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latin typeface="Tahoma" pitchFamily="34" charset="0"/>
                <a:cs typeface="Arial" charset="0"/>
              </a:rPr>
              <a:t>LES HEMORRAGIES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684213" y="500063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 charset="0"/>
              </a:rPr>
              <a:t>É</a:t>
            </a:r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Arial" charset="0"/>
              </a:rPr>
              <a:t>tude de cas</a:t>
            </a:r>
          </a:p>
        </p:txBody>
      </p:sp>
      <p:pic>
        <p:nvPicPr>
          <p:cNvPr id="45067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Perte de connaissance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1964766" y="2986035"/>
            <a:ext cx="2214822" cy="885929"/>
            <a:chOff x="1767996" y="1820016"/>
            <a:chExt cx="2214822" cy="885929"/>
          </a:xfrm>
          <a:solidFill>
            <a:schemeClr val="bg1"/>
          </a:solidFill>
        </p:grpSpPr>
        <p:sp>
          <p:nvSpPr>
            <p:cNvPr id="8" name="Chevron 7"/>
            <p:cNvSpPr/>
            <p:nvPr/>
          </p:nvSpPr>
          <p:spPr>
            <a:xfrm>
              <a:off x="1767996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6"/>
            <p:cNvSpPr/>
            <p:nvPr/>
          </p:nvSpPr>
          <p:spPr>
            <a:xfrm>
              <a:off x="2210961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Examiner</a:t>
              </a:r>
              <a:endParaRPr lang="fr-FR" sz="2000" b="1" kern="12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749204" y="2986035"/>
            <a:ext cx="2214822" cy="885929"/>
            <a:chOff x="3552434" y="1820016"/>
            <a:chExt cx="2214822" cy="885929"/>
          </a:xfrm>
          <a:solidFill>
            <a:schemeClr val="bg1"/>
          </a:solidFill>
        </p:grpSpPr>
        <p:sp>
          <p:nvSpPr>
            <p:cNvPr id="11" name="Chevron 10"/>
            <p:cNvSpPr/>
            <p:nvPr/>
          </p:nvSpPr>
          <p:spPr>
            <a:xfrm>
              <a:off x="3552434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8"/>
            <p:cNvSpPr/>
            <p:nvPr/>
          </p:nvSpPr>
          <p:spPr>
            <a:xfrm>
              <a:off x="3995399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Alerter</a:t>
              </a:r>
              <a:endParaRPr lang="fr-FR" sz="2000" b="1" kern="1200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517608" y="2986035"/>
            <a:ext cx="3428568" cy="885929"/>
            <a:chOff x="5320838" y="1820016"/>
            <a:chExt cx="3428568" cy="885929"/>
          </a:xfrm>
          <a:solidFill>
            <a:schemeClr val="bg1"/>
          </a:solidFill>
        </p:grpSpPr>
        <p:sp>
          <p:nvSpPr>
            <p:cNvPr id="14" name="Chevron 13"/>
            <p:cNvSpPr/>
            <p:nvPr/>
          </p:nvSpPr>
          <p:spPr>
            <a:xfrm>
              <a:off x="5320838" y="1820016"/>
              <a:ext cx="3428568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10"/>
            <p:cNvSpPr/>
            <p:nvPr/>
          </p:nvSpPr>
          <p:spPr>
            <a:xfrm>
              <a:off x="5763803" y="1820016"/>
              <a:ext cx="2542639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Réaliser les gestes</a:t>
              </a:r>
              <a:endParaRPr lang="fr-FR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32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685800" y="-100013"/>
            <a:ext cx="7772400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latin typeface="Tahoma" pitchFamily="34" charset="0"/>
                <a:cs typeface="Arial" charset="0"/>
              </a:rPr>
              <a:t>La victime est inconsciente</a:t>
            </a:r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684213" y="500063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 charset="0"/>
              </a:rPr>
              <a:t>É</a:t>
            </a:r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Arial" charset="0"/>
              </a:rPr>
              <a:t>tude de cas</a:t>
            </a:r>
          </a:p>
        </p:txBody>
      </p:sp>
      <p:pic>
        <p:nvPicPr>
          <p:cNvPr id="16794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Arrêt Cardiaque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1964766" y="2986035"/>
            <a:ext cx="2214822" cy="885929"/>
            <a:chOff x="1767996" y="1820016"/>
            <a:chExt cx="2214822" cy="885929"/>
          </a:xfrm>
          <a:solidFill>
            <a:schemeClr val="bg1"/>
          </a:solidFill>
        </p:grpSpPr>
        <p:sp>
          <p:nvSpPr>
            <p:cNvPr id="8" name="Chevron 7"/>
            <p:cNvSpPr/>
            <p:nvPr/>
          </p:nvSpPr>
          <p:spPr>
            <a:xfrm>
              <a:off x="1767996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6"/>
            <p:cNvSpPr/>
            <p:nvPr/>
          </p:nvSpPr>
          <p:spPr>
            <a:xfrm>
              <a:off x="2210961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Examiner</a:t>
              </a:r>
              <a:endParaRPr lang="fr-FR" sz="2000" b="1" kern="12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749204" y="2986035"/>
            <a:ext cx="2214822" cy="885929"/>
            <a:chOff x="3552434" y="1820016"/>
            <a:chExt cx="2214822" cy="885929"/>
          </a:xfrm>
          <a:solidFill>
            <a:schemeClr val="bg1"/>
          </a:solidFill>
        </p:grpSpPr>
        <p:sp>
          <p:nvSpPr>
            <p:cNvPr id="11" name="Chevron 10"/>
            <p:cNvSpPr/>
            <p:nvPr/>
          </p:nvSpPr>
          <p:spPr>
            <a:xfrm>
              <a:off x="3552434" y="1820016"/>
              <a:ext cx="2214822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8"/>
            <p:cNvSpPr/>
            <p:nvPr/>
          </p:nvSpPr>
          <p:spPr>
            <a:xfrm>
              <a:off x="3995399" y="1820016"/>
              <a:ext cx="1328893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Alerter</a:t>
              </a:r>
              <a:endParaRPr lang="fr-FR" sz="2000" b="1" kern="1200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517608" y="2986035"/>
            <a:ext cx="3428568" cy="885929"/>
            <a:chOff x="5320838" y="1820016"/>
            <a:chExt cx="3428568" cy="885929"/>
          </a:xfrm>
          <a:solidFill>
            <a:schemeClr val="bg1"/>
          </a:solidFill>
        </p:grpSpPr>
        <p:sp>
          <p:nvSpPr>
            <p:cNvPr id="14" name="Chevron 13"/>
            <p:cNvSpPr/>
            <p:nvPr/>
          </p:nvSpPr>
          <p:spPr>
            <a:xfrm>
              <a:off x="5320838" y="1820016"/>
              <a:ext cx="3428568" cy="88592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10"/>
            <p:cNvSpPr/>
            <p:nvPr/>
          </p:nvSpPr>
          <p:spPr>
            <a:xfrm>
              <a:off x="5763803" y="1820016"/>
              <a:ext cx="2542639" cy="8859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b="1" kern="1200" dirty="0" smtClean="0"/>
                <a:t>Réaliser les gestes</a:t>
              </a:r>
              <a:endParaRPr lang="fr-FR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58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53550" cy="696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6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Chaîne de Survie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8" y="1730375"/>
            <a:ext cx="8865704" cy="40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 smtClean="0"/>
              <a:t>Respiration Anormale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 smtClean="0"/>
              <a:t>Respiration Anormale</a:t>
            </a:r>
            <a:endParaRPr lang="en-US" dirty="0"/>
          </a:p>
        </p:txBody>
      </p:sp>
      <p:pic>
        <p:nvPicPr>
          <p:cNvPr id="4" name="CRF_PSC1_AC_Gasp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38438" end="11706.4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475" y="1600200"/>
            <a:ext cx="8147050" cy="4525963"/>
          </a:xfrm>
        </p:spPr>
      </p:pic>
    </p:spTree>
    <p:extLst>
      <p:ext uri="{BB962C8B-B14F-4D97-AF65-F5344CB8AC3E}">
        <p14:creationId xmlns:p14="http://schemas.microsoft.com/office/powerpoint/2010/main" val="313133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fr-FR" sz="4000" dirty="0" smtClean="0"/>
              <a:t>DAE - </a:t>
            </a:r>
            <a:r>
              <a:rPr lang="fr-FR" sz="3600" dirty="0" smtClean="0"/>
              <a:t>Défibrillateur Automatisé Externe</a:t>
            </a:r>
            <a:endParaRPr lang="fr-FR" sz="4000" dirty="0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4136" r="8272" b="8272"/>
          <a:stretch/>
        </p:blipFill>
        <p:spPr bwMode="auto">
          <a:xfrm>
            <a:off x="3259611" y="1962152"/>
            <a:ext cx="2671126" cy="268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8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111" y="4442797"/>
            <a:ext cx="8229600" cy="987633"/>
          </a:xfrm>
        </p:spPr>
        <p:txBody>
          <a:bodyPr/>
          <a:lstStyle/>
          <a:p>
            <a:r>
              <a:rPr lang="fr-FR" sz="4000" dirty="0" smtClean="0"/>
              <a:t>350</a:t>
            </a:r>
            <a:endParaRPr lang="en-US" sz="4000" dirty="0"/>
          </a:p>
        </p:txBody>
      </p:sp>
      <p:pic>
        <p:nvPicPr>
          <p:cNvPr id="209922" name="Picture 2" descr="Image illustrative de l'article Séisme de 1999 en Turqui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0" b="10208"/>
          <a:stretch/>
        </p:blipFill>
        <p:spPr bwMode="auto">
          <a:xfrm>
            <a:off x="96562" y="1261315"/>
            <a:ext cx="5321246" cy="307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z="3600" dirty="0" smtClean="0"/>
              <a:t>Turquie, 1999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8111" y="5108718"/>
            <a:ext cx="8229600" cy="987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fr-FR" sz="4000" kern="0" dirty="0" smtClean="0"/>
              <a:t>50 000</a:t>
            </a:r>
            <a:endParaRPr lang="en-US" sz="4000" kern="0" dirty="0"/>
          </a:p>
        </p:txBody>
      </p:sp>
      <p:pic>
        <p:nvPicPr>
          <p:cNvPr id="209924" name="Picture 4" descr="https://upload.wikimedia.org/wikipedia/commons/4/4d/Izmit_eart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561" y="1261315"/>
            <a:ext cx="4094439" cy="307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4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Malaise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ChangeArrowheads="1"/>
          </p:cNvSpPr>
          <p:nvPr/>
        </p:nvSpPr>
        <p:spPr bwMode="auto">
          <a:xfrm>
            <a:off x="0" y="-100013"/>
            <a:ext cx="9144000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latin typeface="Tahoma" pitchFamily="34" charset="0"/>
                <a:cs typeface="Arial" charset="0"/>
              </a:rPr>
              <a:t>La victime se plaint </a:t>
            </a:r>
            <a:br>
              <a:rPr lang="fr-FR" sz="4400" b="1">
                <a:latin typeface="Tahoma" pitchFamily="34" charset="0"/>
                <a:cs typeface="Arial" charset="0"/>
              </a:rPr>
            </a:br>
            <a:r>
              <a:rPr lang="fr-FR" sz="4400" b="1">
                <a:latin typeface="Tahoma" pitchFamily="34" charset="0"/>
                <a:cs typeface="Arial" charset="0"/>
              </a:rPr>
              <a:t>d</a:t>
            </a:r>
            <a:r>
              <a:rPr lang="fr-FR" sz="4400" b="1">
                <a:latin typeface="Arial"/>
                <a:cs typeface="Arial" charset="0"/>
              </a:rPr>
              <a:t>’</a:t>
            </a:r>
            <a:r>
              <a:rPr lang="fr-FR" sz="4400" b="1">
                <a:latin typeface="Tahoma" pitchFamily="34" charset="0"/>
                <a:cs typeface="Arial" charset="0"/>
              </a:rPr>
              <a:t>un malaise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auto">
          <a:xfrm>
            <a:off x="684213" y="900113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 charset="0"/>
              </a:rPr>
              <a:t>É</a:t>
            </a:r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Arial" charset="0"/>
              </a:rPr>
              <a:t>tude de cas</a:t>
            </a:r>
          </a:p>
        </p:txBody>
      </p:sp>
      <p:pic>
        <p:nvPicPr>
          <p:cNvPr id="186374" name="Picture 6" descr="Scan10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850" y="0"/>
            <a:ext cx="10475913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934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6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127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ChangeArrowheads="1"/>
          </p:cNvSpPr>
          <p:nvPr/>
        </p:nvSpPr>
        <p:spPr bwMode="auto">
          <a:xfrm>
            <a:off x="0" y="-100013"/>
            <a:ext cx="9144000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latin typeface="Tahoma" pitchFamily="34" charset="0"/>
                <a:cs typeface="Arial" charset="0"/>
              </a:rPr>
              <a:t>La victime pr</a:t>
            </a:r>
            <a:r>
              <a:rPr lang="fr-FR" sz="4400" b="1">
                <a:latin typeface="Arial"/>
                <a:cs typeface="Arial" charset="0"/>
              </a:rPr>
              <a:t>é</a:t>
            </a:r>
            <a:r>
              <a:rPr lang="fr-FR" sz="4400" b="1">
                <a:latin typeface="Tahoma" pitchFamily="34" charset="0"/>
                <a:cs typeface="Arial" charset="0"/>
              </a:rPr>
              <a:t>sente une plaie</a:t>
            </a:r>
          </a:p>
        </p:txBody>
      </p:sp>
      <p:sp>
        <p:nvSpPr>
          <p:cNvPr id="189443" name="Rectangle 3"/>
          <p:cNvSpPr>
            <a:spLocks noChangeArrowheads="1"/>
          </p:cNvSpPr>
          <p:nvPr/>
        </p:nvSpPr>
        <p:spPr bwMode="auto">
          <a:xfrm>
            <a:off x="684213" y="500063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 charset="0"/>
              </a:rPr>
              <a:t>É</a:t>
            </a:r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Arial" charset="0"/>
              </a:rPr>
              <a:t>tude de cas</a:t>
            </a:r>
          </a:p>
        </p:txBody>
      </p:sp>
      <p:pic>
        <p:nvPicPr>
          <p:cNvPr id="1894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764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/>
        </p:nvSpPr>
        <p:spPr bwMode="auto">
          <a:xfrm>
            <a:off x="685800" y="-100013"/>
            <a:ext cx="7772400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dirty="0" smtClean="0">
                <a:latin typeface="Tahoma" pitchFamily="34" charset="0"/>
                <a:cs typeface="Arial" charset="0"/>
              </a:rPr>
              <a:t>Plaie </a:t>
            </a:r>
            <a:r>
              <a:rPr lang="fr-FR" sz="4400" dirty="0">
                <a:latin typeface="Tahoma" pitchFamily="34" charset="0"/>
                <a:cs typeface="Arial" charset="0"/>
              </a:rPr>
              <a:t>grave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565150" y="1295400"/>
            <a:ext cx="88265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/>
              <a:t>M</a:t>
            </a:r>
          </a:p>
          <a:p>
            <a:endParaRPr lang="en-US" sz="3600"/>
          </a:p>
          <a:p>
            <a:r>
              <a:rPr lang="en-US" sz="6600"/>
              <a:t>A</a:t>
            </a:r>
          </a:p>
          <a:p>
            <a:endParaRPr lang="en-US" sz="3600"/>
          </a:p>
          <a:p>
            <a:r>
              <a:rPr lang="en-US" sz="6600"/>
              <a:t>L</a:t>
            </a: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1260475" y="1703388"/>
            <a:ext cx="19097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latin typeface="Tahoma"/>
              </a:rPr>
              <a:t>é</a:t>
            </a:r>
            <a:r>
              <a:rPr lang="en-US" sz="3200"/>
              <a:t>canisme</a:t>
            </a: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1127125" y="3275013"/>
            <a:ext cx="11541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spect</a:t>
            </a:r>
          </a:p>
        </p:txBody>
      </p:sp>
      <p:sp>
        <p:nvSpPr>
          <p:cNvPr id="185350" name="Text Box 6"/>
          <p:cNvSpPr txBox="1">
            <a:spLocks noChangeArrowheads="1"/>
          </p:cNvSpPr>
          <p:nvPr/>
        </p:nvSpPr>
        <p:spPr bwMode="auto">
          <a:xfrm>
            <a:off x="1003300" y="4827588"/>
            <a:ext cx="21018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ocalisation</a:t>
            </a:r>
          </a:p>
        </p:txBody>
      </p:sp>
      <p:sp>
        <p:nvSpPr>
          <p:cNvPr id="185351" name="Text Box 7"/>
          <p:cNvSpPr txBox="1">
            <a:spLocks noChangeArrowheads="1"/>
          </p:cNvSpPr>
          <p:nvPr/>
        </p:nvSpPr>
        <p:spPr bwMode="auto">
          <a:xfrm>
            <a:off x="4051300" y="4437063"/>
            <a:ext cx="90191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</a:t>
            </a:r>
            <a:r>
              <a:rPr lang="en-US" sz="2000" dirty="0" err="1" smtClean="0"/>
              <a:t>Yeux</a:t>
            </a:r>
            <a:endParaRPr lang="en-US" sz="2000" dirty="0"/>
          </a:p>
        </p:txBody>
      </p:sp>
      <p:graphicFrame>
        <p:nvGraphicFramePr>
          <p:cNvPr id="185352" name="Object 8"/>
          <p:cNvGraphicFramePr>
            <a:graphicFrameLocks noChangeAspect="1"/>
          </p:cNvGraphicFramePr>
          <p:nvPr/>
        </p:nvGraphicFramePr>
        <p:xfrm>
          <a:off x="5840413" y="4470400"/>
          <a:ext cx="1620837" cy="228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9" name="Image Photo Editor" r:id="rId4" imgW="2200582" imgH="4896533" progId="">
                  <p:embed/>
                </p:oleObj>
              </mc:Choice>
              <mc:Fallback>
                <p:oleObj name="Image Photo Editor" r:id="rId4" imgW="2200582" imgH="4896533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6752"/>
                      <a:stretch>
                        <a:fillRect/>
                      </a:stretch>
                    </p:blipFill>
                    <p:spPr bwMode="auto">
                      <a:xfrm>
                        <a:off x="5840413" y="4470400"/>
                        <a:ext cx="1620837" cy="228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3" name="Oval 9"/>
          <p:cNvSpPr>
            <a:spLocks noChangeArrowheads="1"/>
          </p:cNvSpPr>
          <p:nvPr/>
        </p:nvSpPr>
        <p:spPr bwMode="auto">
          <a:xfrm>
            <a:off x="6330950" y="4598988"/>
            <a:ext cx="636588" cy="2349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5354" name="Oval 10"/>
          <p:cNvSpPr>
            <a:spLocks noChangeArrowheads="1"/>
          </p:cNvSpPr>
          <p:nvPr/>
        </p:nvSpPr>
        <p:spPr bwMode="auto">
          <a:xfrm>
            <a:off x="6216650" y="5103813"/>
            <a:ext cx="827088" cy="5302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5355" name="Oval 11"/>
          <p:cNvSpPr>
            <a:spLocks noChangeArrowheads="1"/>
          </p:cNvSpPr>
          <p:nvPr/>
        </p:nvSpPr>
        <p:spPr bwMode="auto">
          <a:xfrm>
            <a:off x="6321425" y="5675313"/>
            <a:ext cx="646113" cy="62547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5356" name="Text Box 12"/>
          <p:cNvSpPr txBox="1">
            <a:spLocks noChangeArrowheads="1"/>
          </p:cNvSpPr>
          <p:nvPr/>
        </p:nvSpPr>
        <p:spPr bwMode="auto">
          <a:xfrm>
            <a:off x="4051300" y="5208588"/>
            <a:ext cx="1090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/>
              <a:t>Thorax</a:t>
            </a:r>
          </a:p>
        </p:txBody>
      </p:sp>
      <p:sp>
        <p:nvSpPr>
          <p:cNvPr id="185357" name="Text Box 13"/>
          <p:cNvSpPr txBox="1">
            <a:spLocks noChangeArrowheads="1"/>
          </p:cNvSpPr>
          <p:nvPr/>
        </p:nvSpPr>
        <p:spPr bwMode="auto">
          <a:xfrm>
            <a:off x="4051300" y="5932488"/>
            <a:ext cx="1387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/>
              <a:t>Abdomen</a:t>
            </a:r>
          </a:p>
        </p:txBody>
      </p:sp>
      <p:sp>
        <p:nvSpPr>
          <p:cNvPr id="185358" name="Text Box 14"/>
          <p:cNvSpPr txBox="1">
            <a:spLocks noChangeArrowheads="1"/>
          </p:cNvSpPr>
          <p:nvPr/>
        </p:nvSpPr>
        <p:spPr bwMode="auto">
          <a:xfrm>
            <a:off x="4013200" y="1379538"/>
            <a:ext cx="210343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/>
              <a:t> Projectile</a:t>
            </a:r>
          </a:p>
          <a:p>
            <a:pPr>
              <a:buFontTx/>
              <a:buChar char="•"/>
            </a:pPr>
            <a:r>
              <a:rPr lang="en-US" sz="2000"/>
              <a:t> Outil</a:t>
            </a:r>
          </a:p>
          <a:p>
            <a:pPr>
              <a:buFontTx/>
              <a:buChar char="•"/>
            </a:pPr>
            <a:r>
              <a:rPr lang="en-US" sz="2000"/>
              <a:t> Morsure</a:t>
            </a:r>
          </a:p>
          <a:p>
            <a:pPr>
              <a:buFontTx/>
              <a:buChar char="•"/>
            </a:pPr>
            <a:r>
              <a:rPr lang="en-US" sz="2000"/>
              <a:t> Objet tranchant</a:t>
            </a:r>
          </a:p>
        </p:txBody>
      </p:sp>
      <p:sp>
        <p:nvSpPr>
          <p:cNvPr id="185359" name="Text Box 15"/>
          <p:cNvSpPr txBox="1">
            <a:spLocks noChangeArrowheads="1"/>
          </p:cNvSpPr>
          <p:nvPr/>
        </p:nvSpPr>
        <p:spPr bwMode="auto">
          <a:xfrm>
            <a:off x="4013200" y="2884488"/>
            <a:ext cx="17811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/>
              <a:t> Saigne</a:t>
            </a:r>
          </a:p>
          <a:p>
            <a:pPr>
              <a:buFontTx/>
              <a:buChar char="•"/>
            </a:pPr>
            <a:r>
              <a:rPr lang="en-US" sz="2000"/>
              <a:t> D</a:t>
            </a:r>
            <a:r>
              <a:rPr lang="en-US" sz="2000">
                <a:latin typeface="Tahoma"/>
              </a:rPr>
              <a:t>é</a:t>
            </a:r>
            <a:r>
              <a:rPr lang="en-US" sz="2000"/>
              <a:t>chiquet</a:t>
            </a:r>
            <a:r>
              <a:rPr lang="en-US" sz="2000">
                <a:latin typeface="Tahoma"/>
              </a:rPr>
              <a:t>é</a:t>
            </a:r>
            <a:r>
              <a:rPr lang="en-US" sz="2000"/>
              <a:t>e</a:t>
            </a:r>
          </a:p>
          <a:p>
            <a:pPr>
              <a:buFontTx/>
              <a:buChar char="•"/>
            </a:pPr>
            <a:r>
              <a:rPr lang="en-US" sz="2000"/>
              <a:t> Multiple</a:t>
            </a:r>
          </a:p>
          <a:p>
            <a:pPr>
              <a:buFontTx/>
              <a:buChar char="•"/>
            </a:pPr>
            <a:r>
              <a:rPr lang="en-US" sz="2000"/>
              <a:t> Etendue</a:t>
            </a:r>
          </a:p>
        </p:txBody>
      </p:sp>
    </p:spTree>
    <p:extLst>
      <p:ext uri="{BB962C8B-B14F-4D97-AF65-F5344CB8AC3E}">
        <p14:creationId xmlns:p14="http://schemas.microsoft.com/office/powerpoint/2010/main" val="3379641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18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/>
      <p:bldP spid="185348" grpId="0"/>
      <p:bldP spid="185349" grpId="0"/>
      <p:bldP spid="185350" grpId="0"/>
      <p:bldP spid="185351" grpId="0"/>
      <p:bldP spid="185353" grpId="0" animBg="1"/>
      <p:bldP spid="185354" grpId="0" animBg="1"/>
      <p:bldP spid="185355" grpId="0" animBg="1"/>
      <p:bldP spid="185356" grpId="0"/>
      <p:bldP spid="185357" grpId="0"/>
      <p:bldP spid="185358" grpId="0"/>
      <p:bldP spid="18535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685800" y="-100013"/>
            <a:ext cx="7772400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dirty="0">
                <a:latin typeface="Tahoma" pitchFamily="34" charset="0"/>
                <a:cs typeface="Arial" charset="0"/>
              </a:rPr>
              <a:t>Positions d</a:t>
            </a:r>
            <a:r>
              <a:rPr lang="fr-FR" sz="4400" dirty="0">
                <a:latin typeface="Arial"/>
                <a:cs typeface="Arial" charset="0"/>
              </a:rPr>
              <a:t>’</a:t>
            </a:r>
            <a:r>
              <a:rPr lang="fr-FR" sz="4400" dirty="0">
                <a:latin typeface="Tahoma" pitchFamily="34" charset="0"/>
                <a:cs typeface="Arial" charset="0"/>
              </a:rPr>
              <a:t>attente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435100" y="2930525"/>
            <a:ext cx="255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881063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40335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925638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447925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9051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3623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8195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767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2400" b="1" i="1" u="sng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Plaie du thorax</a:t>
            </a:r>
            <a:endParaRPr lang="fr-FR" sz="2400" b="1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80228" name="Picture 4" descr="plaie_thora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298575"/>
            <a:ext cx="2614613" cy="15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9" name="Picture 5" descr="plaie_abd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1406525"/>
            <a:ext cx="3484562" cy="14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30" name="Picture 6" descr="maintien_te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3683000"/>
            <a:ext cx="3476625" cy="15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0231" name="Object 7"/>
          <p:cNvGraphicFramePr>
            <a:graphicFrameLocks noChangeAspect="1"/>
          </p:cNvGraphicFramePr>
          <p:nvPr/>
        </p:nvGraphicFramePr>
        <p:xfrm>
          <a:off x="5083175" y="4078288"/>
          <a:ext cx="34131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03" name="Image Photo Editor" r:id="rId7" imgW="4525007" imgH="1380952" progId="">
                  <p:embed/>
                </p:oleObj>
              </mc:Choice>
              <mc:Fallback>
                <p:oleObj name="Image Photo Editor" r:id="rId7" imgW="4525007" imgH="1380952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3175" y="4078288"/>
                        <a:ext cx="341312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32" name="Text Box 8"/>
          <p:cNvSpPr txBox="1">
            <a:spLocks noChangeArrowheads="1"/>
          </p:cNvSpPr>
          <p:nvPr/>
        </p:nvSpPr>
        <p:spPr bwMode="auto">
          <a:xfrm>
            <a:off x="5273675" y="3016250"/>
            <a:ext cx="308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881063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40335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925638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447925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9051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3623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8195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767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2400" b="1" i="1" u="sng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Plaie à l’abdomen</a:t>
            </a:r>
            <a:endParaRPr lang="fr-FR" sz="2400" b="1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0233" name="Text Box 9"/>
          <p:cNvSpPr txBox="1">
            <a:spLocks noChangeArrowheads="1"/>
          </p:cNvSpPr>
          <p:nvPr/>
        </p:nvSpPr>
        <p:spPr bwMode="auto">
          <a:xfrm>
            <a:off x="1550988" y="5353050"/>
            <a:ext cx="255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881063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40335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925638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447925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9051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3623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8195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767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2400" b="1" i="1" u="sng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Plaie à l’œil</a:t>
            </a:r>
            <a:endParaRPr lang="fr-FR" sz="2400" b="1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0234" name="Text Box 10"/>
          <p:cNvSpPr txBox="1">
            <a:spLocks noChangeArrowheads="1"/>
          </p:cNvSpPr>
          <p:nvPr/>
        </p:nvSpPr>
        <p:spPr bwMode="auto">
          <a:xfrm>
            <a:off x="4557713" y="5500688"/>
            <a:ext cx="45164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881063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40335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925638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447925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9051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3623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8195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7672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sz="2400" b="1" i="1" u="sng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Toutes les autres situations…</a:t>
            </a:r>
            <a:endParaRPr lang="fr-FR" sz="2400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0235" name="Text Box 11"/>
          <p:cNvSpPr txBox="1">
            <a:spLocks noChangeArrowheads="1"/>
          </p:cNvSpPr>
          <p:nvPr/>
        </p:nvSpPr>
        <p:spPr bwMode="auto">
          <a:xfrm>
            <a:off x="2747963" y="162877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</a:p>
        </p:txBody>
      </p:sp>
      <p:sp>
        <p:nvSpPr>
          <p:cNvPr id="180236" name="Text Box 12"/>
          <p:cNvSpPr txBox="1">
            <a:spLocks noChangeArrowheads="1"/>
          </p:cNvSpPr>
          <p:nvPr/>
        </p:nvSpPr>
        <p:spPr bwMode="auto">
          <a:xfrm>
            <a:off x="6927850" y="21336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</a:p>
        </p:txBody>
      </p:sp>
      <p:sp>
        <p:nvSpPr>
          <p:cNvPr id="180237" name="Text Box 13"/>
          <p:cNvSpPr txBox="1">
            <a:spLocks noChangeArrowheads="1"/>
          </p:cNvSpPr>
          <p:nvPr/>
        </p:nvSpPr>
        <p:spPr bwMode="auto">
          <a:xfrm>
            <a:off x="3154363" y="4435475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49153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/>
      <p:bldP spid="180232" grpId="0"/>
      <p:bldP spid="180233" grpId="0"/>
      <p:bldP spid="180234" grpId="0"/>
      <p:bldP spid="180235" grpId="0"/>
      <p:bldP spid="180236" grpId="0"/>
      <p:bldP spid="18023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Brûlure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220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0" y="-100013"/>
            <a:ext cx="9144000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latin typeface="Tahoma" pitchFamily="34" charset="0"/>
                <a:cs typeface="Arial" charset="0"/>
              </a:rPr>
              <a:t>La victime pr</a:t>
            </a:r>
            <a:r>
              <a:rPr lang="fr-FR" sz="4400" b="1">
                <a:latin typeface="Arial"/>
                <a:cs typeface="Arial" charset="0"/>
              </a:rPr>
              <a:t>é</a:t>
            </a:r>
            <a:r>
              <a:rPr lang="fr-FR" sz="4400" b="1">
                <a:latin typeface="Tahoma" pitchFamily="34" charset="0"/>
                <a:cs typeface="Arial" charset="0"/>
              </a:rPr>
              <a:t>sente une br</a:t>
            </a:r>
            <a:r>
              <a:rPr lang="fr-FR" sz="4400" b="1">
                <a:latin typeface="Arial"/>
                <a:cs typeface="Arial" charset="0"/>
              </a:rPr>
              <a:t>û</a:t>
            </a:r>
            <a:r>
              <a:rPr lang="fr-FR" sz="4400" b="1">
                <a:latin typeface="Tahoma" pitchFamily="34" charset="0"/>
                <a:cs typeface="Arial" charset="0"/>
              </a:rPr>
              <a:t>lure</a:t>
            </a: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684213" y="500063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 charset="0"/>
              </a:rPr>
              <a:t>É</a:t>
            </a:r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Arial" charset="0"/>
              </a:rPr>
              <a:t>tude de cas</a:t>
            </a:r>
          </a:p>
        </p:txBody>
      </p:sp>
      <p:pic>
        <p:nvPicPr>
          <p:cNvPr id="1873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702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Brûlure grave Premiers secours. Croix RougeCroissant Roug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79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685800" y="-100013"/>
            <a:ext cx="7772400" cy="192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dirty="0" smtClean="0">
                <a:latin typeface="Tahoma" pitchFamily="34" charset="0"/>
                <a:cs typeface="Arial" charset="0"/>
              </a:rPr>
              <a:t>Br</a:t>
            </a:r>
            <a:r>
              <a:rPr lang="fr-FR" sz="4400" dirty="0" smtClean="0">
                <a:latin typeface="Arial"/>
                <a:cs typeface="Arial" charset="0"/>
              </a:rPr>
              <a:t>û</a:t>
            </a:r>
            <a:r>
              <a:rPr lang="fr-FR" sz="4400" dirty="0" smtClean="0">
                <a:latin typeface="Tahoma" pitchFamily="34" charset="0"/>
                <a:cs typeface="Arial" charset="0"/>
              </a:rPr>
              <a:t>lure grave</a:t>
            </a:r>
            <a:endParaRPr lang="fr-FR" sz="4400" dirty="0">
              <a:latin typeface="Tahoma" pitchFamily="34" charset="0"/>
              <a:cs typeface="Arial" charset="0"/>
            </a:endParaRPr>
          </a:p>
        </p:txBody>
      </p:sp>
      <p:pic>
        <p:nvPicPr>
          <p:cNvPr id="109575" name="Picture 7" descr="brulure_pau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63" y="1427163"/>
            <a:ext cx="2930525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585" name="Group 17"/>
          <p:cNvGrpSpPr>
            <a:grpSpLocks/>
          </p:cNvGrpSpPr>
          <p:nvPr/>
        </p:nvGrpSpPr>
        <p:grpSpPr bwMode="auto">
          <a:xfrm>
            <a:off x="4572000" y="1303338"/>
            <a:ext cx="2355850" cy="4972050"/>
            <a:chOff x="3272" y="859"/>
            <a:chExt cx="1484" cy="3132"/>
          </a:xfrm>
        </p:grpSpPr>
        <p:graphicFrame>
          <p:nvGraphicFramePr>
            <p:cNvPr id="109578" name="Object 10"/>
            <p:cNvGraphicFramePr>
              <a:graphicFrameLocks noChangeAspect="1"/>
            </p:cNvGraphicFramePr>
            <p:nvPr/>
          </p:nvGraphicFramePr>
          <p:xfrm>
            <a:off x="3370" y="907"/>
            <a:ext cx="1386" cy="30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28" name="Image Photo Editor" r:id="rId5" imgW="2200582" imgH="4896533" progId="">
                    <p:embed/>
                  </p:oleObj>
                </mc:Choice>
                <mc:Fallback>
                  <p:oleObj name="Image Photo Editor" r:id="rId5" imgW="2200582" imgH="4896533" progId="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907"/>
                          <a:ext cx="1386" cy="30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79" name="Oval 11"/>
            <p:cNvSpPr>
              <a:spLocks noChangeArrowheads="1"/>
            </p:cNvSpPr>
            <p:nvPr/>
          </p:nvSpPr>
          <p:spPr bwMode="auto">
            <a:xfrm>
              <a:off x="3272" y="2306"/>
              <a:ext cx="533" cy="5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9580" name="Oval 12"/>
            <p:cNvSpPr>
              <a:spLocks noChangeArrowheads="1"/>
            </p:cNvSpPr>
            <p:nvPr/>
          </p:nvSpPr>
          <p:spPr bwMode="auto">
            <a:xfrm>
              <a:off x="3798" y="859"/>
              <a:ext cx="533" cy="5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9581" name="Oval 13"/>
            <p:cNvSpPr>
              <a:spLocks noChangeArrowheads="1"/>
            </p:cNvSpPr>
            <p:nvPr/>
          </p:nvSpPr>
          <p:spPr bwMode="auto">
            <a:xfrm>
              <a:off x="4007" y="3107"/>
              <a:ext cx="347" cy="32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9582" name="Oval 14"/>
            <p:cNvSpPr>
              <a:spLocks noChangeArrowheads="1"/>
            </p:cNvSpPr>
            <p:nvPr/>
          </p:nvSpPr>
          <p:spPr bwMode="auto">
            <a:xfrm>
              <a:off x="3893" y="2508"/>
              <a:ext cx="346" cy="33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09583" name="Text Box 15"/>
          <p:cNvSpPr txBox="1">
            <a:spLocks noChangeArrowheads="1"/>
          </p:cNvSpPr>
          <p:nvPr/>
        </p:nvSpPr>
        <p:spPr bwMode="auto">
          <a:xfrm>
            <a:off x="158750" y="1751013"/>
            <a:ext cx="2427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u="sng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Surface de la cloque</a:t>
            </a:r>
          </a:p>
        </p:txBody>
      </p:sp>
      <p:sp>
        <p:nvSpPr>
          <p:cNvPr id="109584" name="Text Box 16"/>
          <p:cNvSpPr txBox="1">
            <a:spLocks noChangeArrowheads="1"/>
          </p:cNvSpPr>
          <p:nvPr/>
        </p:nvSpPr>
        <p:spPr bwMode="auto">
          <a:xfrm>
            <a:off x="6824663" y="1479550"/>
            <a:ext cx="1917700" cy="20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u="sng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Localisation</a:t>
            </a: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: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Visage ou Cou</a:t>
            </a:r>
            <a:endParaRPr lang="fr-FR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Main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r-FR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Articulation</a:t>
            </a:r>
            <a:endParaRPr lang="fr-FR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50000"/>
              </a:spcBef>
              <a:buFontTx/>
              <a:buChar char="-"/>
            </a:pP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Orifice naturel</a:t>
            </a:r>
          </a:p>
        </p:txBody>
      </p:sp>
      <p:sp>
        <p:nvSpPr>
          <p:cNvPr id="109586" name="Text Box 18"/>
          <p:cNvSpPr txBox="1">
            <a:spLocks noChangeArrowheads="1"/>
          </p:cNvSpPr>
          <p:nvPr/>
        </p:nvSpPr>
        <p:spPr bwMode="auto">
          <a:xfrm>
            <a:off x="377825" y="5146675"/>
            <a:ext cx="24272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u="sng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Aspect </a:t>
            </a:r>
            <a:r>
              <a:rPr lang="fr-FR" b="1" u="sng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(noirâtres ou blanchâtre)</a:t>
            </a:r>
            <a:endParaRPr lang="fr-FR" b="1" u="sng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7429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83" grpId="0"/>
      <p:bldP spid="109584" grpId="0"/>
      <p:bldP spid="10958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fr-FR" dirty="0" smtClean="0"/>
              <a:t>Traumatisme des os et articulations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75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433388"/>
            <a:ext cx="91440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latin typeface="Tahoma" pitchFamily="34" charset="0"/>
                <a:cs typeface="Arial" charset="0"/>
              </a:rPr>
              <a:t>La victime pr</a:t>
            </a:r>
            <a:r>
              <a:rPr lang="fr-FR" sz="4400" b="1">
                <a:latin typeface="Arial"/>
                <a:cs typeface="Arial" charset="0"/>
              </a:rPr>
              <a:t>é</a:t>
            </a:r>
            <a:r>
              <a:rPr lang="fr-FR" sz="4400" b="1">
                <a:latin typeface="Tahoma" pitchFamily="34" charset="0"/>
                <a:cs typeface="Arial" charset="0"/>
              </a:rPr>
              <a:t>sente un traumatisme de la tête, du dos,</a:t>
            </a:r>
            <a:br>
              <a:rPr lang="fr-FR" sz="4400" b="1">
                <a:latin typeface="Tahoma" pitchFamily="34" charset="0"/>
                <a:cs typeface="Arial" charset="0"/>
              </a:rPr>
            </a:br>
            <a:r>
              <a:rPr lang="fr-FR" sz="4400" b="1">
                <a:latin typeface="Tahoma" pitchFamily="34" charset="0"/>
                <a:cs typeface="Arial" charset="0"/>
              </a:rPr>
              <a:t>ou de la nuque</a:t>
            </a:r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684213" y="1776413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 charset="0"/>
              </a:rPr>
              <a:t>É</a:t>
            </a:r>
            <a:r>
              <a:rPr lang="fr-FR" sz="44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Arial" charset="0"/>
              </a:rPr>
              <a:t>tude de cas</a:t>
            </a:r>
          </a:p>
        </p:txBody>
      </p:sp>
      <p:pic>
        <p:nvPicPr>
          <p:cNvPr id="1884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68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3245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Traumatisme de la colonne vertébrale Premiers secours. Croix RougeCroissant Roug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74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7235"/>
            <a:ext cx="9144000" cy="76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70" name="Picture 6" descr="Scan1000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5" r="5470"/>
          <a:stretch/>
        </p:blipFill>
        <p:spPr bwMode="auto">
          <a:xfrm>
            <a:off x="-2" y="-74624"/>
            <a:ext cx="9233453" cy="693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684213" y="1281113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fr-FR" sz="4400" b="1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42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smtClean="0"/>
              <a:t>Initiation à la Réduction des Risques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Choisir 1 ou 2 photographies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271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0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785742"/>
              </p:ext>
            </p:extLst>
          </p:nvPr>
        </p:nvGraphicFramePr>
        <p:xfrm>
          <a:off x="209550" y="209550"/>
          <a:ext cx="94107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Réaliser les gestes de secours</a:t>
            </a:r>
            <a:endParaRPr lang="fr-FR" dirty="0"/>
          </a:p>
        </p:txBody>
      </p:sp>
      <p:pic>
        <p:nvPicPr>
          <p:cNvPr id="5" name="Picture 46" descr="etouf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3022006"/>
            <a:ext cx="422598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7" descr="respirat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4461907"/>
            <a:ext cx="419989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8" descr="pla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5364024"/>
            <a:ext cx="440858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9" descr="fractur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6309757"/>
            <a:ext cx="431729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1" descr="reactio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3978236"/>
            <a:ext cx="426511" cy="4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2" descr="brulu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5828745"/>
            <a:ext cx="426511" cy="4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3" descr="malais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4920557"/>
            <a:ext cx="425207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5" descr="saignemen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87" y="3491945"/>
            <a:ext cx="426511" cy="4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5930900" y="3169933"/>
            <a:ext cx="5384800" cy="353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</a:t>
            </a:r>
            <a:r>
              <a:rPr lang="fr-FR" sz="1200" b="1" dirty="0">
                <a:latin typeface="Tahoma" pitchFamily="34" charset="0"/>
              </a:rPr>
              <a:t>victime </a:t>
            </a:r>
            <a:r>
              <a:rPr lang="fr-FR" sz="1200" b="1" dirty="0" smtClean="0">
                <a:latin typeface="Tahoma" pitchFamily="34" charset="0"/>
              </a:rPr>
              <a:t>s’étouffe</a:t>
            </a: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</a:t>
            </a:r>
            <a:r>
              <a:rPr lang="fr-FR" sz="1200" b="1" dirty="0">
                <a:latin typeface="Tahoma" pitchFamily="34" charset="0"/>
              </a:rPr>
              <a:t>La victime </a:t>
            </a:r>
            <a:r>
              <a:rPr lang="fr-FR" sz="1200" b="1" dirty="0" smtClean="0">
                <a:latin typeface="Tahoma" pitchFamily="34" charset="0"/>
              </a:rPr>
              <a:t>saigne abondamment</a:t>
            </a: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>
                <a:latin typeface="Tahoma" pitchFamily="34" charset="0"/>
              </a:rPr>
              <a:t> La </a:t>
            </a:r>
            <a:r>
              <a:rPr lang="fr-FR" sz="1200" b="1" dirty="0" smtClean="0">
                <a:latin typeface="Tahoma" pitchFamily="34" charset="0"/>
              </a:rPr>
              <a:t>victime a perdu connaissance</a:t>
            </a: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>
                <a:latin typeface="Tahoma" pitchFamily="34" charset="0"/>
              </a:rPr>
              <a:t> La victime </a:t>
            </a:r>
            <a:r>
              <a:rPr lang="fr-FR" sz="1200" b="1" dirty="0" smtClean="0">
                <a:latin typeface="Tahoma" pitchFamily="34" charset="0"/>
              </a:rPr>
              <a:t>est en arrêt cardiaque</a:t>
            </a:r>
            <a:endParaRPr lang="fr-FR" sz="12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victime se plaint d’un malaise</a:t>
            </a:r>
            <a:endParaRPr lang="fr-FR" sz="12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victime présente une plaie</a:t>
            </a: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victime présente une brûlure</a:t>
            </a:r>
            <a:endParaRPr lang="fr-FR" sz="1200" b="1" dirty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endParaRPr lang="fr-FR" sz="300" b="1" dirty="0" smtClean="0">
              <a:latin typeface="Tahoma" pitchFamily="34" charset="0"/>
            </a:endParaRPr>
          </a:p>
          <a:p>
            <a:pPr>
              <a:lnSpc>
                <a:spcPct val="130000"/>
              </a:lnSpc>
              <a:spcBef>
                <a:spcPct val="70000"/>
              </a:spcBef>
              <a:buFontTx/>
              <a:buChar char="•"/>
            </a:pPr>
            <a:r>
              <a:rPr lang="fr-FR" sz="1200" b="1" dirty="0" smtClean="0">
                <a:latin typeface="Tahoma" pitchFamily="34" charset="0"/>
              </a:rPr>
              <a:t> La victime présente un traumatisme</a:t>
            </a:r>
            <a:endParaRPr lang="fr-FR" sz="1200" b="1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4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Prendre en charge une victime (cas concret)</a:t>
            </a:r>
            <a:endParaRPr lang="fr-FR" dirty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7"/>
          <a:stretch/>
        </p:blipFill>
        <p:spPr bwMode="auto">
          <a:xfrm>
            <a:off x="939906" y="1852131"/>
            <a:ext cx="3023040" cy="40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15" y="1852130"/>
            <a:ext cx="2882091" cy="4064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1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6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258888"/>
            <a:ext cx="4244975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2" name="Picture 6" descr="j0299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05"/>
          <a:stretch>
            <a:fillRect/>
          </a:stretch>
        </p:blipFill>
        <p:spPr bwMode="auto">
          <a:xfrm>
            <a:off x="7737475" y="5327650"/>
            <a:ext cx="1100138" cy="9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05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 descr="Cible evalu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24347" r="1389" b="12337"/>
          <a:stretch>
            <a:fillRect/>
          </a:stretch>
        </p:blipFill>
        <p:spPr bwMode="auto">
          <a:xfrm>
            <a:off x="-12700" y="939800"/>
            <a:ext cx="9144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71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Croix-Rouge L’Appli qui Sauve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68" y="1602946"/>
            <a:ext cx="2399388" cy="4265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60" y="1630019"/>
            <a:ext cx="2399387" cy="42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07" name="Picture 23" descr="logo CRF"/>
          <p:cNvPicPr>
            <a:picLocks noChangeAspect="1" noChangeArrowheads="1"/>
          </p:cNvPicPr>
          <p:nvPr/>
        </p:nvPicPr>
        <p:blipFill>
          <a:blip r:embed="rId3" cstate="print"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451225"/>
            <a:ext cx="8953500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86" name="Rectangle 2"/>
          <p:cNvSpPr>
            <a:spLocks noChangeArrowheads="1"/>
          </p:cNvSpPr>
          <p:nvPr/>
        </p:nvSpPr>
        <p:spPr bwMode="auto">
          <a:xfrm>
            <a:off x="704850" y="109538"/>
            <a:ext cx="7772400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fr-FR" sz="4400" b="1">
                <a:latin typeface="Tahoma" pitchFamily="34" charset="0"/>
              </a:rPr>
              <a:t>Merci. A bientôt !</a:t>
            </a:r>
            <a:endParaRPr lang="fr-FR" sz="4400" b="1">
              <a:latin typeface="Tahoma" pitchFamily="34" charset="0"/>
              <a:sym typeface="Wingdings" pitchFamily="2" charset="2"/>
            </a:endParaRPr>
          </a:p>
        </p:txBody>
      </p:sp>
      <p:sp>
        <p:nvSpPr>
          <p:cNvPr id="170006" name="Rectangle 22"/>
          <p:cNvSpPr>
            <a:spLocks noChangeArrowheads="1"/>
          </p:cNvSpPr>
          <p:nvPr/>
        </p:nvSpPr>
        <p:spPr bwMode="auto">
          <a:xfrm>
            <a:off x="431800" y="1343025"/>
            <a:ext cx="8712200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2800" b="1" dirty="0"/>
              <a:t>Croix Rouge </a:t>
            </a:r>
            <a:r>
              <a:rPr lang="fr-FR" sz="2800" b="1" dirty="0" smtClean="0"/>
              <a:t>Fran</a:t>
            </a:r>
            <a:r>
              <a:rPr lang="fr-FR" sz="2800" b="1" dirty="0" smtClean="0">
                <a:latin typeface="Tahoma"/>
              </a:rPr>
              <a:t>ç</a:t>
            </a:r>
            <a:r>
              <a:rPr lang="fr-FR" sz="2800" b="1" dirty="0" smtClean="0"/>
              <a:t>aise</a:t>
            </a:r>
            <a:r>
              <a:rPr lang="fr-FR" sz="2800" b="1" dirty="0"/>
              <a:t>, d</a:t>
            </a:r>
            <a:r>
              <a:rPr lang="fr-FR" sz="2800" b="1" dirty="0">
                <a:latin typeface="Tahoma"/>
              </a:rPr>
              <a:t>é</a:t>
            </a:r>
            <a:r>
              <a:rPr lang="fr-FR" sz="2800" b="1" dirty="0"/>
              <a:t>l</a:t>
            </a:r>
            <a:r>
              <a:rPr lang="fr-FR" sz="2800" b="1" dirty="0">
                <a:latin typeface="Tahoma"/>
              </a:rPr>
              <a:t>é</a:t>
            </a:r>
            <a:r>
              <a:rPr lang="fr-FR" sz="2800" b="1" dirty="0"/>
              <a:t>gation Paris 15</a:t>
            </a:r>
            <a:endParaRPr lang="fr-FR" sz="2400" dirty="0"/>
          </a:p>
          <a:p>
            <a:pPr lvl="1"/>
            <a:r>
              <a:rPr lang="fr-FR" sz="2400" i="1" dirty="0"/>
              <a:t>	</a:t>
            </a:r>
            <a:r>
              <a:rPr lang="fr-FR" sz="2400" i="1" dirty="0" smtClean="0"/>
              <a:t>112 rue </a:t>
            </a:r>
            <a:r>
              <a:rPr lang="fr-FR" sz="2400" i="1" dirty="0" err="1" smtClean="0"/>
              <a:t>Brancion</a:t>
            </a:r>
            <a:r>
              <a:rPr lang="fr-FR" sz="2400" i="1" dirty="0" smtClean="0"/>
              <a:t> </a:t>
            </a:r>
            <a:r>
              <a:rPr lang="fr-FR" sz="2400" i="1" dirty="0"/>
              <a:t>75015 Paris</a:t>
            </a:r>
            <a:br>
              <a:rPr lang="fr-FR" sz="2400" i="1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fr-FR" sz="1600" dirty="0"/>
              <a:t>	</a:t>
            </a:r>
            <a:br>
              <a:rPr lang="fr-FR" sz="1600" dirty="0"/>
            </a:br>
            <a:r>
              <a:rPr lang="fr-FR" sz="2400" dirty="0"/>
              <a:t>	01 48 28 03 15 </a:t>
            </a:r>
            <a:br>
              <a:rPr lang="fr-FR" sz="2400" dirty="0"/>
            </a:br>
            <a:r>
              <a:rPr lang="fr-FR" sz="2400" dirty="0"/>
              <a:t>	</a:t>
            </a:r>
            <a:r>
              <a:rPr lang="fr-FR" sz="2400" dirty="0">
                <a:hlinkClick r:id="rId4"/>
              </a:rPr>
              <a:t>http://paris15.croix-rouge.fr/</a:t>
            </a:r>
            <a:r>
              <a:rPr lang="fr-FR" sz="2400" dirty="0"/>
              <a:t> </a:t>
            </a:r>
          </a:p>
          <a:p>
            <a:pPr lvl="1"/>
            <a:endParaRPr lang="fr-FR" sz="2400" dirty="0"/>
          </a:p>
          <a:p>
            <a:pPr lvl="2"/>
            <a:r>
              <a:rPr lang="fr-FR" sz="2400" b="1" dirty="0"/>
              <a:t>Pour nous rejoindre </a:t>
            </a:r>
            <a:endParaRPr lang="fr-FR" sz="2400" b="1" dirty="0" smtClean="0"/>
          </a:p>
          <a:p>
            <a:pPr lvl="2"/>
            <a:r>
              <a:rPr lang="fr-FR" sz="2400" dirty="0" smtClean="0">
                <a:hlinkClick r:id="rId5"/>
              </a:rPr>
              <a:t>benevolat15@croixrougeparis.fr</a:t>
            </a:r>
            <a:r>
              <a:rPr lang="fr-FR" sz="2400" dirty="0" smtClean="0"/>
              <a:t>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00950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smtClean="0"/>
              <a:t>Initiation à la Réduction des Risques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Choisir 1 ou 2 photographies</a:t>
            </a:r>
          </a:p>
          <a:p>
            <a:pPr lvl="3"/>
            <a:endParaRPr lang="fr-FR" dirty="0" smtClean="0"/>
          </a:p>
          <a:p>
            <a:pPr lvl="3"/>
            <a:endParaRPr lang="fr-FR" dirty="0"/>
          </a:p>
          <a:p>
            <a:r>
              <a:rPr lang="fr-FR" dirty="0" smtClean="0"/>
              <a:t>Préciser en 2 ou 3 mots en quoi elle(s) évoque(nt) la catastrophe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1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58900" y="-203200"/>
            <a:ext cx="11366500" cy="769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10790</TotalTime>
  <Words>563</Words>
  <Application>Microsoft Office PowerPoint</Application>
  <PresentationFormat>On-screen Show (4:3)</PresentationFormat>
  <Paragraphs>185</Paragraphs>
  <Slides>77</Slides>
  <Notes>12</Notes>
  <HiddenSlides>6</HiddenSlides>
  <MMClips>5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Tahoma</vt:lpstr>
      <vt:lpstr>Wingdings</vt:lpstr>
      <vt:lpstr>Modèle par défaut</vt:lpstr>
      <vt:lpstr>Image Photo Editor</vt:lpstr>
      <vt:lpstr>PowerPoint Presentation</vt:lpstr>
      <vt:lpstr>Objectifs</vt:lpstr>
      <vt:lpstr>Objectifs</vt:lpstr>
      <vt:lpstr>PowerPoint Presentation</vt:lpstr>
      <vt:lpstr>Turquie, 1999</vt:lpstr>
      <vt:lpstr>PowerPoint Presentation</vt:lpstr>
      <vt:lpstr>Initiation à la Réduction des Risques</vt:lpstr>
      <vt:lpstr>Initiation à la Réduction des Risques</vt:lpstr>
      <vt:lpstr>PowerPoint Presentation</vt:lpstr>
      <vt:lpstr>Initiation à la Réduction des Risques</vt:lpstr>
      <vt:lpstr>Initiation à la Réduction des Risques</vt:lpstr>
      <vt:lpstr>PowerPoint Presentation</vt:lpstr>
      <vt:lpstr>PowerPoint Presentation</vt:lpstr>
      <vt:lpstr>PowerPoint Presentation</vt:lpstr>
      <vt:lpstr>Initiation à la Réduction des Risques</vt:lpstr>
      <vt:lpstr>Déroulement</vt:lpstr>
      <vt:lpstr>Etapes du premier secours</vt:lpstr>
      <vt:lpstr>Les étapes du premier secours</vt:lpstr>
      <vt:lpstr>Etapes du premier secours</vt:lpstr>
      <vt:lpstr>Les étapes du premier secours</vt:lpstr>
      <vt:lpstr>Protéger</vt:lpstr>
      <vt:lpstr>PowerPoint Presentation</vt:lpstr>
      <vt:lpstr>La Protection</vt:lpstr>
      <vt:lpstr>Protéger</vt:lpstr>
      <vt:lpstr>Examiner</vt:lpstr>
      <vt:lpstr>PowerPoint Presentation</vt:lpstr>
      <vt:lpstr>Examen</vt:lpstr>
      <vt:lpstr>Alerter</vt:lpstr>
      <vt:lpstr>PowerPoint Presentation</vt:lpstr>
      <vt:lpstr>PowerPoint Presentation</vt:lpstr>
      <vt:lpstr>PowerPoint Presentation</vt:lpstr>
      <vt:lpstr>Réaliser les gestes de secours</vt:lpstr>
      <vt:lpstr>Obstruction des voies aériennes (étouffement)</vt:lpstr>
      <vt:lpstr>PowerPoint Presentation</vt:lpstr>
      <vt:lpstr>PowerPoint Presentation</vt:lpstr>
      <vt:lpstr>Hémorragie</vt:lpstr>
      <vt:lpstr>PowerPoint Presentation</vt:lpstr>
      <vt:lpstr>PowerPoint Presentation</vt:lpstr>
      <vt:lpstr>Perte de connaissance</vt:lpstr>
      <vt:lpstr>PowerPoint Presentation</vt:lpstr>
      <vt:lpstr>PowerPoint Presentation</vt:lpstr>
      <vt:lpstr>Arrêt Cardiaque</vt:lpstr>
      <vt:lpstr>PowerPoint Presentation</vt:lpstr>
      <vt:lpstr>La Chaîne de Survie</vt:lpstr>
      <vt:lpstr>PowerPoint Presentation</vt:lpstr>
      <vt:lpstr>Respiration Anormale</vt:lpstr>
      <vt:lpstr>Respiration Anormale</vt:lpstr>
      <vt:lpstr>PowerPoint Presentation</vt:lpstr>
      <vt:lpstr>DAE - Défibrillateur Automatisé Externe</vt:lpstr>
      <vt:lpstr>PowerPoint Presentation</vt:lpstr>
      <vt:lpstr>Malaise</vt:lpstr>
      <vt:lpstr>PowerPoint Presentation</vt:lpstr>
      <vt:lpstr>PowerPoint Presentation</vt:lpstr>
      <vt:lpstr>Plaie</vt:lpstr>
      <vt:lpstr>PowerPoint Presentation</vt:lpstr>
      <vt:lpstr>PowerPoint Presentation</vt:lpstr>
      <vt:lpstr>PowerPoint Presentation</vt:lpstr>
      <vt:lpstr>PowerPoint Presentation</vt:lpstr>
      <vt:lpstr>Brûlure</vt:lpstr>
      <vt:lpstr>PowerPoint Presentation</vt:lpstr>
      <vt:lpstr>PowerPoint Presentation</vt:lpstr>
      <vt:lpstr>PowerPoint Presentation</vt:lpstr>
      <vt:lpstr>PowerPoint Presentation</vt:lpstr>
      <vt:lpstr>Traumatisme des os et articulations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Réaliser les gestes de secours</vt:lpstr>
      <vt:lpstr>Prendre en charge une victime (cas concret)</vt:lpstr>
      <vt:lpstr>PowerPoint Presentation</vt:lpstr>
      <vt:lpstr>PowerPoint Presentation</vt:lpstr>
      <vt:lpstr>PowerPoint Presentation</vt:lpstr>
      <vt:lpstr>Croix-Rouge L’Appli qui Sauve</vt:lpstr>
      <vt:lpstr>PowerPoint Presentation</vt:lpstr>
    </vt:vector>
  </TitlesOfParts>
  <Company>Delegation Departementale 92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Guillaume BELLONCLE</dc:creator>
  <cp:lastModifiedBy>BELLONCLE Guillaume</cp:lastModifiedBy>
  <cp:revision>488</cp:revision>
  <dcterms:created xsi:type="dcterms:W3CDTF">2005-05-02T11:40:37Z</dcterms:created>
  <dcterms:modified xsi:type="dcterms:W3CDTF">2016-10-30T18:26:17Z</dcterms:modified>
</cp:coreProperties>
</file>